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2"/>
  </p:notesMasterIdLst>
  <p:sldIdLst>
    <p:sldId id="256" r:id="rId2"/>
    <p:sldId id="285" r:id="rId3"/>
    <p:sldId id="259" r:id="rId4"/>
    <p:sldId id="372" r:id="rId5"/>
    <p:sldId id="399" r:id="rId6"/>
    <p:sldId id="261" r:id="rId7"/>
    <p:sldId id="414" r:id="rId8"/>
    <p:sldId id="354" r:id="rId9"/>
    <p:sldId id="427" r:id="rId10"/>
    <p:sldId id="339" r:id="rId11"/>
    <p:sldId id="445" r:id="rId12"/>
    <p:sldId id="409" r:id="rId13"/>
    <p:sldId id="340" r:id="rId14"/>
    <p:sldId id="434" r:id="rId15"/>
    <p:sldId id="459" r:id="rId16"/>
    <p:sldId id="460" r:id="rId17"/>
    <p:sldId id="384" r:id="rId18"/>
    <p:sldId id="472" r:id="rId19"/>
    <p:sldId id="491" r:id="rId20"/>
    <p:sldId id="496" r:id="rId21"/>
    <p:sldId id="484" r:id="rId22"/>
    <p:sldId id="483" r:id="rId23"/>
    <p:sldId id="482" r:id="rId24"/>
    <p:sldId id="474" r:id="rId25"/>
    <p:sldId id="504" r:id="rId26"/>
    <p:sldId id="511" r:id="rId27"/>
    <p:sldId id="505" r:id="rId28"/>
    <p:sldId id="506" r:id="rId29"/>
    <p:sldId id="515" r:id="rId30"/>
    <p:sldId id="507" r:id="rId31"/>
    <p:sldId id="512" r:id="rId32"/>
    <p:sldId id="508" r:id="rId33"/>
    <p:sldId id="514" r:id="rId34"/>
    <p:sldId id="509" r:id="rId35"/>
    <p:sldId id="497" r:id="rId36"/>
    <p:sldId id="486" r:id="rId37"/>
    <p:sldId id="385" r:id="rId38"/>
    <p:sldId id="424" r:id="rId39"/>
    <p:sldId id="471" r:id="rId40"/>
    <p:sldId id="408" r:id="rId41"/>
    <p:sldId id="425" r:id="rId42"/>
    <p:sldId id="487" r:id="rId43"/>
    <p:sldId id="397" r:id="rId44"/>
    <p:sldId id="489" r:id="rId45"/>
    <p:sldId id="488" r:id="rId46"/>
    <p:sldId id="495" r:id="rId47"/>
    <p:sldId id="470" r:id="rId48"/>
    <p:sldId id="492" r:id="rId49"/>
    <p:sldId id="494" r:id="rId50"/>
    <p:sldId id="279" r:id="rId51"/>
  </p:sldIdLst>
  <p:sldSz cx="9144000" cy="6858000" type="screen4x3"/>
  <p:notesSz cx="6858000" cy="9144000"/>
  <p:embeddedFontLst>
    <p:embeddedFont>
      <p:font typeface="Sniglet" panose="020B0604020202020204" charset="0"/>
      <p:regular r:id="rId53"/>
    </p:embeddedFont>
    <p:embeddedFont>
      <p:font typeface="Dosis" panose="020B0604020202020204"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9807" autoAdjust="0"/>
  </p:normalViewPr>
  <p:slideViewPr>
    <p:cSldViewPr>
      <p:cViewPr varScale="1">
        <p:scale>
          <a:sx n="70" d="100"/>
          <a:sy n="70" d="100"/>
        </p:scale>
        <p:origin x="-1843" y="-37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first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a:t>
            </a:r>
            <a:r>
              <a:rPr lang="es-ES" baseline="0" dirty="0" err="1"/>
              <a:t>to</a:t>
            </a:r>
            <a:r>
              <a:rPr lang="es-ES" baseline="0" dirty="0"/>
              <a:t>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a:t>
            </a:r>
            <a:r>
              <a:rPr lang="es-ES" baseline="0" dirty="0"/>
              <a:t> </a:t>
            </a:r>
            <a:r>
              <a:rPr lang="es-ES" baseline="0" dirty="0" err="1"/>
              <a:t>worse</a:t>
            </a:r>
            <a:r>
              <a:rPr lang="es-ES" baseline="0" dirty="0"/>
              <a:t> </a:t>
            </a:r>
            <a:r>
              <a:rPr lang="es-ES" baseline="0" dirty="0" err="1"/>
              <a:t>than</a:t>
            </a:r>
            <a:r>
              <a:rPr lang="es-ES" baseline="0" dirty="0"/>
              <a:t> Digital </a:t>
            </a:r>
            <a:r>
              <a:rPr lang="es-ES" baseline="0" dirty="0" err="1"/>
              <a:t>Ocean</a:t>
            </a:r>
            <a:r>
              <a:rPr lang="es-ES" baseline="0" dirty="0"/>
              <a:t> in </a:t>
            </a:r>
            <a:r>
              <a:rPr lang="es-ES" baseline="0" dirty="0" err="1"/>
              <a:t>many</a:t>
            </a:r>
            <a:r>
              <a:rPr lang="es-ES" baseline="0" dirty="0"/>
              <a:t>  </a:t>
            </a:r>
            <a:r>
              <a:rPr lang="es-ES" baseline="0" dirty="0" err="1"/>
              <a:t>key</a:t>
            </a:r>
            <a:r>
              <a:rPr lang="es-ES" baseline="0" dirty="0"/>
              <a:t> </a:t>
            </a:r>
            <a:r>
              <a:rPr lang="es-ES" baseline="0" dirty="0" err="1"/>
              <a:t>features</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and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dirty="0"/>
              <a:t>,</a:t>
            </a:r>
            <a:r>
              <a:rPr lang="es-ES" baseline="0" dirty="0"/>
              <a:t> </a:t>
            </a:r>
            <a:r>
              <a:rPr lang="es-ES" baseline="0" dirty="0" err="1"/>
              <a:t>this</a:t>
            </a:r>
            <a:r>
              <a:rPr lang="es-ES" baseline="0" dirty="0"/>
              <a:t> </a:t>
            </a:r>
            <a:r>
              <a:rPr lang="es-ES" baseline="0" dirty="0" err="1"/>
              <a:t>is</a:t>
            </a:r>
            <a:r>
              <a:rPr lang="es-ES" baseline="0" dirty="0"/>
              <a:t> </a:t>
            </a:r>
            <a:r>
              <a:rPr lang="es-ES" baseline="0" dirty="0" err="1"/>
              <a:t>the</a:t>
            </a:r>
            <a:r>
              <a:rPr lang="es-ES" baseline="0" dirty="0"/>
              <a:t> </a:t>
            </a:r>
            <a:r>
              <a:rPr lang="es-ES" baseline="0" dirty="0" err="1"/>
              <a:t>situation</a:t>
            </a:r>
            <a:r>
              <a:rPr lang="es-ES" baseline="0" dirty="0"/>
              <a:t> of </a:t>
            </a:r>
            <a:r>
              <a:rPr lang="es-ES" baseline="0" dirty="0" err="1"/>
              <a:t>our</a:t>
            </a:r>
            <a:r>
              <a:rPr lang="es-ES" baseline="0" dirty="0"/>
              <a:t> </a:t>
            </a:r>
            <a:r>
              <a:rPr lang="es-ES" baseline="0" dirty="0" err="1"/>
              <a:t>technologies</a:t>
            </a:r>
            <a:r>
              <a:rPr lang="es-ES" baseline="0" dirty="0"/>
              <a:t>’ </a:t>
            </a:r>
            <a:r>
              <a:rPr lang="es-ES" baseline="0" dirty="0" err="1"/>
              <a:t>knowledge</a:t>
            </a:r>
            <a:r>
              <a:rPr lang="es-ES" baseline="0" dirty="0"/>
              <a:t>, </a:t>
            </a:r>
            <a:r>
              <a:rPr lang="es-ES" baseline="0" dirty="0" err="1"/>
              <a:t>where</a:t>
            </a:r>
            <a:r>
              <a:rPr lang="es-ES" baseline="0" dirty="0"/>
              <a:t> red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doesn’t</a:t>
            </a:r>
            <a:r>
              <a:rPr lang="es-ES" baseline="0" dirty="0"/>
              <a:t> </a:t>
            </a:r>
            <a:r>
              <a:rPr lang="es-ES" baseline="0" dirty="0" err="1"/>
              <a:t>know</a:t>
            </a:r>
            <a:r>
              <a:rPr lang="es-ES" baseline="0" dirty="0"/>
              <a:t> </a:t>
            </a:r>
            <a:r>
              <a:rPr lang="es-ES" baseline="0" dirty="0" err="1"/>
              <a:t>it</a:t>
            </a:r>
            <a:r>
              <a:rPr lang="es-ES" baseline="0" dirty="0"/>
              <a:t>, </a:t>
            </a:r>
            <a:r>
              <a:rPr lang="es-ES" baseline="0" dirty="0" err="1"/>
              <a:t>because</a:t>
            </a:r>
            <a:r>
              <a:rPr lang="es-ES" baseline="0" dirty="0"/>
              <a:t> </a:t>
            </a:r>
            <a:r>
              <a:rPr lang="es-ES" baseline="0" dirty="0" err="1"/>
              <a:t>it</a:t>
            </a:r>
            <a:r>
              <a:rPr lang="es-ES" baseline="0" dirty="0"/>
              <a:t> </a:t>
            </a:r>
            <a:r>
              <a:rPr lang="es-ES" baseline="0" dirty="0" err="1"/>
              <a:t>isn’t</a:t>
            </a:r>
            <a:r>
              <a:rPr lang="es-ES" baseline="0" dirty="0"/>
              <a:t> in </a:t>
            </a:r>
            <a:r>
              <a:rPr lang="es-ES" baseline="0" dirty="0" err="1"/>
              <a:t>his</a:t>
            </a:r>
            <a:r>
              <a:rPr lang="es-ES" baseline="0" dirty="0"/>
              <a:t> </a:t>
            </a:r>
            <a:r>
              <a:rPr lang="es-ES" baseline="0" dirty="0" err="1"/>
              <a:t>functions</a:t>
            </a:r>
            <a:r>
              <a:rPr lang="es-ES" baseline="0" dirty="0"/>
              <a:t>. </a:t>
            </a:r>
            <a:r>
              <a:rPr lang="es-ES" baseline="0"/>
              <a:t>Orange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knows</a:t>
            </a:r>
            <a:r>
              <a:rPr lang="es-ES" baseline="0" dirty="0"/>
              <a:t> </a:t>
            </a:r>
            <a:r>
              <a:rPr lang="es-ES" baseline="0" dirty="0" err="1"/>
              <a:t>the</a:t>
            </a:r>
            <a:r>
              <a:rPr lang="es-ES" baseline="0" dirty="0"/>
              <a:t> vital </a:t>
            </a:r>
            <a:r>
              <a:rPr lang="es-ES" baseline="0" dirty="0" err="1"/>
              <a:t>things</a:t>
            </a:r>
            <a:r>
              <a:rPr lang="es-ES" baseline="0" dirty="0"/>
              <a:t> </a:t>
            </a:r>
            <a:r>
              <a:rPr lang="es-ES" baseline="0" dirty="0" err="1"/>
              <a:t>needed</a:t>
            </a:r>
            <a:r>
              <a:rPr lang="es-ES" baseline="0" dirty="0"/>
              <a:t> </a:t>
            </a:r>
            <a:r>
              <a:rPr lang="es-ES" baseline="0" dirty="0" err="1"/>
              <a:t>for</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from</a:t>
            </a:r>
            <a:r>
              <a:rPr lang="es-ES" baseline="0" dirty="0"/>
              <a:t> </a:t>
            </a:r>
            <a:r>
              <a:rPr lang="es-ES" baseline="0" dirty="0" err="1"/>
              <a:t>that</a:t>
            </a:r>
            <a:r>
              <a:rPr lang="es-ES" baseline="0" dirty="0"/>
              <a:t> </a:t>
            </a:r>
            <a:r>
              <a:rPr lang="es-ES" baseline="0" dirty="0" err="1"/>
              <a:t>technology</a:t>
            </a:r>
            <a:r>
              <a:rPr lang="es-ES" baseline="0" dirty="0"/>
              <a:t>, </a:t>
            </a:r>
            <a:r>
              <a:rPr lang="es-ES" baseline="0" dirty="0" err="1"/>
              <a:t>either</a:t>
            </a:r>
            <a:r>
              <a:rPr lang="es-ES" baseline="0" dirty="0"/>
              <a:t> </a:t>
            </a:r>
            <a:r>
              <a:rPr lang="es-ES" baseline="0" dirty="0" err="1"/>
              <a:t>because</a:t>
            </a:r>
            <a:r>
              <a:rPr lang="es-ES" baseline="0" dirty="0"/>
              <a:t> he </a:t>
            </a:r>
            <a:r>
              <a:rPr lang="es-ES" baseline="0" dirty="0" err="1"/>
              <a:t>knew</a:t>
            </a:r>
            <a:r>
              <a:rPr lang="es-ES" baseline="0" dirty="0"/>
              <a:t> </a:t>
            </a:r>
            <a:r>
              <a:rPr lang="es-ES" baseline="0" dirty="0" err="1"/>
              <a:t>them</a:t>
            </a:r>
            <a:r>
              <a:rPr lang="es-ES" baseline="0" dirty="0"/>
              <a:t> </a:t>
            </a:r>
            <a:r>
              <a:rPr lang="es-ES" baseline="0" dirty="0" err="1"/>
              <a:t>before</a:t>
            </a:r>
            <a:r>
              <a:rPr lang="es-ES" baseline="0" dirty="0"/>
              <a:t> </a:t>
            </a:r>
            <a:r>
              <a:rPr lang="es-ES" baseline="0" dirty="0" err="1"/>
              <a:t>starting</a:t>
            </a:r>
            <a:r>
              <a:rPr lang="es-ES" baseline="0" dirty="0"/>
              <a:t> </a:t>
            </a:r>
            <a:r>
              <a:rPr lang="es-ES" baseline="0" dirty="0" err="1"/>
              <a:t>it</a:t>
            </a:r>
            <a:r>
              <a:rPr lang="es-ES" baseline="0" dirty="0"/>
              <a:t> </a:t>
            </a:r>
            <a:r>
              <a:rPr lang="es-ES" baseline="0" dirty="0" err="1"/>
              <a:t>or</a:t>
            </a:r>
            <a:r>
              <a:rPr lang="es-ES" baseline="0" dirty="0"/>
              <a:t> </a:t>
            </a:r>
            <a:r>
              <a:rPr lang="es-ES" baseline="0" dirty="0" err="1"/>
              <a:t>because</a:t>
            </a:r>
            <a:r>
              <a:rPr lang="es-ES" baseline="0" dirty="0"/>
              <a:t> </a:t>
            </a:r>
            <a:r>
              <a:rPr lang="es-ES" baseline="0" dirty="0" err="1"/>
              <a:t>he’s</a:t>
            </a:r>
            <a:r>
              <a:rPr lang="es-ES" baseline="0" dirty="0"/>
              <a:t> </a:t>
            </a:r>
            <a:r>
              <a:rPr lang="es-ES" baseline="0" dirty="0" err="1"/>
              <a:t>learnt</a:t>
            </a:r>
            <a:r>
              <a:rPr lang="es-ES" baseline="0" dirty="0"/>
              <a:t> </a:t>
            </a:r>
            <a:r>
              <a:rPr lang="es-ES" baseline="0" dirty="0" err="1"/>
              <a:t>them</a:t>
            </a:r>
            <a:r>
              <a:rPr lang="es-ES" baseline="0" dirty="0"/>
              <a:t> </a:t>
            </a:r>
            <a:r>
              <a:rPr lang="es-ES" baseline="0" dirty="0" err="1"/>
              <a:t>during</a:t>
            </a:r>
            <a:r>
              <a:rPr lang="es-ES" baseline="0" dirty="0"/>
              <a:t> </a:t>
            </a:r>
            <a:r>
              <a:rPr lang="es-ES" baseline="0" dirty="0" err="1"/>
              <a:t>these</a:t>
            </a:r>
            <a:r>
              <a:rPr lang="es-ES" baseline="0" dirty="0"/>
              <a:t> </a:t>
            </a:r>
            <a:r>
              <a:rPr lang="es-ES" baseline="0" dirty="0" err="1"/>
              <a:t>weeks</a:t>
            </a:r>
            <a:r>
              <a:rPr lang="es-ES" baseline="0" dirty="0"/>
              <a:t>. Green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member</a:t>
            </a:r>
            <a:r>
              <a:rPr lang="es-ES" baseline="0" dirty="0"/>
              <a:t> </a:t>
            </a:r>
            <a:r>
              <a:rPr lang="es-ES" baseline="0" dirty="0" err="1"/>
              <a:t>knows</a:t>
            </a:r>
            <a:r>
              <a:rPr lang="es-ES" baseline="0" dirty="0"/>
              <a:t> </a:t>
            </a:r>
            <a:r>
              <a:rPr lang="es-ES" baseline="0" dirty="0" err="1"/>
              <a:t>plenty</a:t>
            </a:r>
            <a:r>
              <a:rPr lang="es-ES" baseline="0" dirty="0"/>
              <a:t> of </a:t>
            </a:r>
            <a:r>
              <a:rPr lang="es-ES" baseline="0" dirty="0" err="1"/>
              <a:t>features</a:t>
            </a:r>
            <a:r>
              <a:rPr lang="es-ES" baseline="0" dirty="0"/>
              <a:t> of </a:t>
            </a:r>
            <a:r>
              <a:rPr lang="es-ES" baseline="0" dirty="0" err="1"/>
              <a:t>the</a:t>
            </a:r>
            <a:r>
              <a:rPr lang="es-ES" baseline="0" dirty="0"/>
              <a:t> </a:t>
            </a:r>
            <a:r>
              <a:rPr lang="es-ES" baseline="0" dirty="0" err="1"/>
              <a:t>technology</a:t>
            </a:r>
            <a:r>
              <a:rPr lang="es-ES" baseline="0" dirty="0"/>
              <a:t>, </a:t>
            </a:r>
            <a:r>
              <a:rPr lang="es-ES" baseline="0" dirty="0" err="1"/>
              <a:t>having</a:t>
            </a:r>
            <a:r>
              <a:rPr lang="es-ES" baseline="0" dirty="0"/>
              <a:t> no </a:t>
            </a:r>
            <a:r>
              <a:rPr lang="es-ES" baseline="0" dirty="0" err="1"/>
              <a:t>problems</a:t>
            </a:r>
            <a:r>
              <a:rPr lang="es-ES" baseline="0" dirty="0"/>
              <a:t> </a:t>
            </a:r>
            <a:r>
              <a:rPr lang="es-ES" baseline="0" dirty="0" err="1"/>
              <a:t>with</a:t>
            </a:r>
            <a:r>
              <a:rPr lang="es-ES" baseline="0" dirty="0"/>
              <a:t> </a:t>
            </a:r>
            <a:r>
              <a:rPr lang="es-ES" baseline="0" dirty="0" err="1"/>
              <a:t>it</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a:t>
            </a:r>
            <a:r>
              <a:rPr lang="es-ES" baseline="0" dirty="0"/>
              <a:t> </a:t>
            </a:r>
            <a:r>
              <a:rPr lang="es-ES" baseline="0" dirty="0" err="1"/>
              <a:t>last</a:t>
            </a:r>
            <a:r>
              <a:rPr lang="es-ES" baseline="0" dirty="0"/>
              <a:t>, </a:t>
            </a:r>
            <a:r>
              <a:rPr lang="es-ES" baseline="0" dirty="0" err="1"/>
              <a:t>but</a:t>
            </a:r>
            <a:r>
              <a:rPr lang="es-ES" baseline="0" dirty="0"/>
              <a:t> </a:t>
            </a:r>
            <a:r>
              <a:rPr lang="es-ES" baseline="0" dirty="0" err="1"/>
              <a:t>not</a:t>
            </a:r>
            <a:r>
              <a:rPr lang="es-ES" baseline="0" dirty="0"/>
              <a:t> </a:t>
            </a:r>
            <a:r>
              <a:rPr lang="es-ES" baseline="0" dirty="0" err="1"/>
              <a:t>least</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current</a:t>
            </a:r>
            <a:r>
              <a:rPr lang="es-ES" baseline="0" dirty="0"/>
              <a:t> status of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the</a:t>
            </a:r>
            <a:r>
              <a:rPr lang="es-ES" baseline="0" dirty="0"/>
              <a:t> </a:t>
            </a:r>
            <a:r>
              <a:rPr lang="es-ES" baseline="0" dirty="0" err="1"/>
              <a:t>features</a:t>
            </a:r>
            <a:r>
              <a:rPr lang="es-ES" baseline="0" dirty="0"/>
              <a:t> </a:t>
            </a:r>
            <a:r>
              <a:rPr lang="es-ES" baseline="0" dirty="0" err="1"/>
              <a:t>we</a:t>
            </a:r>
            <a:r>
              <a:rPr lang="es-ES" baseline="0" dirty="0"/>
              <a:t> </a:t>
            </a:r>
            <a:r>
              <a:rPr lang="es-ES" baseline="0" dirty="0" err="1"/>
              <a:t>wanted</a:t>
            </a:r>
            <a:r>
              <a:rPr lang="es-ES" baseline="0" dirty="0"/>
              <a:t> to </a:t>
            </a:r>
            <a:r>
              <a:rPr lang="es-ES" baseline="0" dirty="0" err="1"/>
              <a:t>implement</a:t>
            </a:r>
            <a:r>
              <a:rPr lang="es-ES" baseline="0" dirty="0"/>
              <a:t> </a:t>
            </a:r>
            <a:r>
              <a:rPr lang="es-ES" baseline="0" dirty="0" err="1"/>
              <a:t>this</a:t>
            </a:r>
            <a:r>
              <a:rPr lang="es-ES" baseline="0" dirty="0"/>
              <a:t> sprint, </a:t>
            </a:r>
            <a:r>
              <a:rPr lang="es-ES" baseline="0" dirty="0" err="1"/>
              <a:t>we</a:t>
            </a:r>
            <a:r>
              <a:rPr lang="es-ES" baseline="0" dirty="0"/>
              <a:t> pretended </a:t>
            </a:r>
            <a:r>
              <a:rPr lang="es-ES" baseline="0" dirty="0" err="1"/>
              <a:t>to</a:t>
            </a:r>
            <a:r>
              <a:rPr lang="es-ES" baseline="0" dirty="0"/>
              <a:t> </a:t>
            </a:r>
            <a:r>
              <a:rPr lang="es-ES" baseline="0" dirty="0" err="1"/>
              <a:t>implement</a:t>
            </a:r>
            <a:r>
              <a:rPr lang="es-ES" baseline="0" dirty="0"/>
              <a:t> </a:t>
            </a:r>
            <a:r>
              <a:rPr lang="es-ES" baseline="0" dirty="0" err="1"/>
              <a:t>the</a:t>
            </a:r>
            <a:r>
              <a:rPr lang="es-ES" baseline="0" dirty="0"/>
              <a:t> </a:t>
            </a:r>
            <a:r>
              <a:rPr lang="es-ES" baseline="0" dirty="0" err="1"/>
              <a:t>creation</a:t>
            </a:r>
            <a:r>
              <a:rPr lang="es-ES" baseline="0" dirty="0"/>
              <a:t> (</a:t>
            </a:r>
            <a:r>
              <a:rPr lang="es-ES" baseline="0" dirty="0" err="1"/>
              <a:t>not</a:t>
            </a:r>
            <a:r>
              <a:rPr lang="es-ES" baseline="0" dirty="0"/>
              <a:t> </a:t>
            </a:r>
            <a:r>
              <a:rPr lang="es-ES" baseline="0" dirty="0" err="1"/>
              <a:t>sotrage</a:t>
            </a:r>
            <a:r>
              <a:rPr lang="es-ES" baseline="0" dirty="0"/>
              <a:t>) of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main</a:t>
            </a:r>
            <a:r>
              <a:rPr lang="es-ES" baseline="0" dirty="0"/>
              <a:t> CRUDS </a:t>
            </a:r>
            <a:r>
              <a:rPr lang="es-ES" baseline="0" dirty="0" err="1"/>
              <a:t>for</a:t>
            </a:r>
            <a:r>
              <a:rPr lang="es-ES" baseline="0" dirty="0"/>
              <a:t> </a:t>
            </a:r>
            <a:r>
              <a:rPr lang="es-ES" baseline="0" dirty="0" err="1"/>
              <a:t>managing</a:t>
            </a:r>
            <a:r>
              <a:rPr lang="es-ES" baseline="0" dirty="0"/>
              <a:t> </a:t>
            </a:r>
            <a:r>
              <a:rPr lang="es-ES" baseline="0" dirty="0" err="1"/>
              <a:t>subjects</a:t>
            </a:r>
            <a:r>
              <a:rPr lang="es-ES" baseline="0" dirty="0"/>
              <a:t>, </a:t>
            </a:r>
            <a:r>
              <a:rPr lang="es-ES" baseline="0" dirty="0" err="1"/>
              <a:t>teachers</a:t>
            </a:r>
            <a:r>
              <a:rPr lang="es-ES" baseline="0" dirty="0"/>
              <a:t>, </a:t>
            </a:r>
            <a:r>
              <a:rPr lang="es-ES" baseline="0" dirty="0" err="1"/>
              <a:t>students</a:t>
            </a:r>
            <a:r>
              <a:rPr lang="es-ES" baseline="0" dirty="0"/>
              <a:t>, </a:t>
            </a:r>
            <a:r>
              <a:rPr lang="es-ES" baseline="0" dirty="0" err="1"/>
              <a:t>schools</a:t>
            </a:r>
            <a:r>
              <a:rPr lang="es-ES" baseline="0" dirty="0"/>
              <a:t> and </a:t>
            </a:r>
            <a:r>
              <a:rPr lang="es-ES" baseline="0" dirty="0" err="1"/>
              <a:t>programmers</a:t>
            </a:r>
            <a:r>
              <a:rPr lang="es-ES" baseline="0" dirty="0"/>
              <a:t>. </a:t>
            </a:r>
            <a:r>
              <a:rPr lang="es-ES" baseline="0" dirty="0" err="1"/>
              <a:t>We’ve</a:t>
            </a:r>
            <a:r>
              <a:rPr lang="es-ES" baseline="0" dirty="0"/>
              <a:t> </a:t>
            </a:r>
            <a:r>
              <a:rPr lang="es-ES" baseline="0" dirty="0" err="1"/>
              <a:t>successfully</a:t>
            </a:r>
            <a:r>
              <a:rPr lang="es-ES" baseline="0" dirty="0"/>
              <a:t> done </a:t>
            </a:r>
            <a:r>
              <a:rPr lang="es-ES" baseline="0" dirty="0" err="1"/>
              <a:t>all</a:t>
            </a:r>
            <a:r>
              <a:rPr lang="es-ES" baseline="0" dirty="0"/>
              <a:t> </a:t>
            </a:r>
            <a:r>
              <a:rPr lang="es-ES" baseline="0" dirty="0" err="1"/>
              <a:t>this</a:t>
            </a:r>
            <a:r>
              <a:rPr lang="es-ES" baseline="0" dirty="0"/>
              <a:t> </a:t>
            </a:r>
            <a:r>
              <a:rPr lang="es-ES" baseline="0" dirty="0" err="1"/>
              <a:t>tasks</a:t>
            </a:r>
            <a:r>
              <a:rPr lang="es-ES" baseline="0"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the</a:t>
            </a:r>
            <a:r>
              <a:rPr lang="es-ES" baseline="0" dirty="0"/>
              <a:t> </a:t>
            </a:r>
            <a:r>
              <a:rPr lang="es-ES" baseline="0" dirty="0" err="1"/>
              <a:t>features</a:t>
            </a:r>
            <a:r>
              <a:rPr lang="es-ES" baseline="0" dirty="0"/>
              <a:t> </a:t>
            </a:r>
            <a:r>
              <a:rPr lang="es-ES" baseline="0" dirty="0" err="1"/>
              <a:t>we</a:t>
            </a:r>
            <a:r>
              <a:rPr lang="es-ES" baseline="0" dirty="0"/>
              <a:t> </a:t>
            </a:r>
            <a:r>
              <a:rPr lang="es-ES" baseline="0" dirty="0" err="1"/>
              <a:t>wanted</a:t>
            </a:r>
            <a:r>
              <a:rPr lang="es-ES" baseline="0" dirty="0"/>
              <a:t> to </a:t>
            </a:r>
            <a:r>
              <a:rPr lang="es-ES" baseline="0" dirty="0" err="1"/>
              <a:t>implement</a:t>
            </a:r>
            <a:r>
              <a:rPr lang="es-ES" baseline="0" dirty="0"/>
              <a:t> </a:t>
            </a:r>
            <a:r>
              <a:rPr lang="es-ES" baseline="0" dirty="0" err="1"/>
              <a:t>this</a:t>
            </a:r>
            <a:r>
              <a:rPr lang="es-ES" baseline="0" dirty="0"/>
              <a:t> sprint, </a:t>
            </a:r>
            <a:r>
              <a:rPr lang="es-ES" baseline="0" dirty="0" err="1"/>
              <a:t>we</a:t>
            </a:r>
            <a:r>
              <a:rPr lang="es-ES" baseline="0" dirty="0"/>
              <a:t> pretended </a:t>
            </a:r>
            <a:r>
              <a:rPr lang="es-ES" baseline="0" dirty="0" err="1"/>
              <a:t>to</a:t>
            </a:r>
            <a:r>
              <a:rPr lang="es-ES" baseline="0" dirty="0"/>
              <a:t> </a:t>
            </a:r>
            <a:r>
              <a:rPr lang="es-ES" baseline="0" dirty="0" err="1"/>
              <a:t>implement</a:t>
            </a:r>
            <a:r>
              <a:rPr lang="es-ES" baseline="0" dirty="0"/>
              <a:t> </a:t>
            </a:r>
            <a:r>
              <a:rPr lang="es-ES" baseline="0" dirty="0" err="1"/>
              <a:t>the</a:t>
            </a:r>
            <a:r>
              <a:rPr lang="es-ES" baseline="0" dirty="0"/>
              <a:t> </a:t>
            </a:r>
            <a:r>
              <a:rPr lang="es-ES" baseline="0" dirty="0" err="1"/>
              <a:t>creation</a:t>
            </a:r>
            <a:r>
              <a:rPr lang="es-ES" baseline="0" dirty="0"/>
              <a:t> (</a:t>
            </a:r>
            <a:r>
              <a:rPr lang="es-ES" baseline="0" dirty="0" err="1"/>
              <a:t>not</a:t>
            </a:r>
            <a:r>
              <a:rPr lang="es-ES" baseline="0" dirty="0"/>
              <a:t> </a:t>
            </a:r>
            <a:r>
              <a:rPr lang="es-ES" baseline="0" dirty="0" err="1"/>
              <a:t>sotrage</a:t>
            </a:r>
            <a:r>
              <a:rPr lang="es-ES" baseline="0" dirty="0"/>
              <a:t>) of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main</a:t>
            </a:r>
            <a:r>
              <a:rPr lang="es-ES" baseline="0" dirty="0"/>
              <a:t> CRUDS </a:t>
            </a:r>
            <a:r>
              <a:rPr lang="es-ES" baseline="0" dirty="0" err="1"/>
              <a:t>for</a:t>
            </a:r>
            <a:r>
              <a:rPr lang="es-ES" baseline="0" dirty="0"/>
              <a:t> </a:t>
            </a:r>
            <a:r>
              <a:rPr lang="es-ES" baseline="0" dirty="0" err="1"/>
              <a:t>managing</a:t>
            </a:r>
            <a:r>
              <a:rPr lang="es-ES" baseline="0" dirty="0"/>
              <a:t> </a:t>
            </a:r>
            <a:r>
              <a:rPr lang="es-ES" baseline="0" dirty="0" err="1"/>
              <a:t>subjects</a:t>
            </a:r>
            <a:r>
              <a:rPr lang="es-ES" baseline="0" dirty="0"/>
              <a:t>, </a:t>
            </a:r>
            <a:r>
              <a:rPr lang="es-ES" baseline="0" dirty="0" err="1"/>
              <a:t>teachers</a:t>
            </a:r>
            <a:r>
              <a:rPr lang="es-ES" baseline="0" dirty="0"/>
              <a:t>, </a:t>
            </a:r>
            <a:r>
              <a:rPr lang="es-ES" baseline="0" dirty="0" err="1"/>
              <a:t>students</a:t>
            </a:r>
            <a:r>
              <a:rPr lang="es-ES" baseline="0" dirty="0"/>
              <a:t>, </a:t>
            </a:r>
            <a:r>
              <a:rPr lang="es-ES" baseline="0" dirty="0" err="1"/>
              <a:t>schools</a:t>
            </a:r>
            <a:r>
              <a:rPr lang="es-ES" baseline="0" dirty="0"/>
              <a:t> and </a:t>
            </a:r>
            <a:r>
              <a:rPr lang="es-ES" baseline="0" dirty="0" err="1"/>
              <a:t>programmers</a:t>
            </a:r>
            <a:r>
              <a:rPr lang="es-ES" baseline="0" dirty="0"/>
              <a:t>. </a:t>
            </a:r>
            <a:r>
              <a:rPr lang="es-ES" baseline="0" dirty="0" err="1"/>
              <a:t>We’ve</a:t>
            </a:r>
            <a:r>
              <a:rPr lang="es-ES" baseline="0" dirty="0"/>
              <a:t> </a:t>
            </a:r>
            <a:r>
              <a:rPr lang="es-ES" baseline="0" dirty="0" err="1"/>
              <a:t>successfully</a:t>
            </a:r>
            <a:r>
              <a:rPr lang="es-ES" baseline="0" dirty="0"/>
              <a:t> done </a:t>
            </a:r>
            <a:r>
              <a:rPr lang="es-ES" baseline="0" dirty="0" err="1"/>
              <a:t>all</a:t>
            </a:r>
            <a:r>
              <a:rPr lang="es-ES" baseline="0" dirty="0"/>
              <a:t> </a:t>
            </a:r>
            <a:r>
              <a:rPr lang="es-ES" baseline="0" dirty="0" err="1"/>
              <a:t>this</a:t>
            </a:r>
            <a:r>
              <a:rPr lang="es-ES" baseline="0" dirty="0"/>
              <a:t> </a:t>
            </a:r>
            <a:r>
              <a:rPr lang="es-ES" baseline="0" dirty="0" err="1"/>
              <a:t>tasks</a:t>
            </a:r>
            <a:r>
              <a:rPr lang="es-ES" baseline="0" dirty="0"/>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The main points we’re going to talk about are the following ones: First, we’ll talk about the idea that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represents. Next, we’ll introduce the team which is developing the project. Then, we’ll skip to the pilot plan that will begin to be applied in the next sprint. Then, we’ll see the technologies we’re using in the project, their situation and their assigned members. Finally, we’ll see the status of the project this week.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other</a:t>
            </a:r>
            <a:r>
              <a:rPr lang="es-ES" dirty="0"/>
              <a:t> </a:t>
            </a:r>
            <a:r>
              <a:rPr lang="es-ES" dirty="0" err="1"/>
              <a:t>problem</a:t>
            </a:r>
            <a:r>
              <a:rPr lang="es-ES" dirty="0"/>
              <a:t> </a:t>
            </a:r>
            <a:r>
              <a:rPr lang="es-ES" dirty="0" err="1"/>
              <a:t>was</a:t>
            </a:r>
            <a:r>
              <a:rPr lang="es-ES" dirty="0"/>
              <a:t> </a:t>
            </a:r>
            <a:r>
              <a:rPr lang="es-ES" dirty="0" err="1"/>
              <a:t>that</a:t>
            </a:r>
            <a:r>
              <a:rPr lang="es-ES" dirty="0"/>
              <a:t> </a:t>
            </a:r>
            <a:r>
              <a:rPr lang="es-ES" dirty="0" err="1"/>
              <a:t>we</a:t>
            </a:r>
            <a:r>
              <a:rPr lang="es-ES" dirty="0"/>
              <a:t> </a:t>
            </a:r>
            <a:r>
              <a:rPr lang="es-ES" dirty="0" err="1"/>
              <a:t>didn’t</a:t>
            </a:r>
            <a:r>
              <a:rPr lang="es-ES" dirty="0"/>
              <a:t> </a:t>
            </a:r>
            <a:r>
              <a:rPr lang="es-ES" dirty="0" err="1"/>
              <a:t>measure</a:t>
            </a:r>
            <a:r>
              <a:rPr lang="es-ES" dirty="0"/>
              <a:t> </a:t>
            </a:r>
            <a:r>
              <a:rPr lang="es-ES" dirty="0" err="1"/>
              <a:t>well</a:t>
            </a:r>
            <a:r>
              <a:rPr lang="es-ES" baseline="0" dirty="0"/>
              <a:t> </a:t>
            </a:r>
            <a:r>
              <a:rPr lang="es-ES" baseline="0" dirty="0" err="1"/>
              <a:t>our</a:t>
            </a:r>
            <a:r>
              <a:rPr lang="es-ES" baseline="0" dirty="0"/>
              <a:t> </a:t>
            </a:r>
            <a:r>
              <a:rPr lang="es-ES" baseline="0" dirty="0" err="1"/>
              <a:t>tasks</a:t>
            </a:r>
            <a:r>
              <a:rPr lang="es-ES" baseline="0" dirty="0"/>
              <a:t>, and </a:t>
            </a:r>
            <a:r>
              <a:rPr lang="es-ES" baseline="0" dirty="0" err="1"/>
              <a:t>that</a:t>
            </a:r>
            <a:r>
              <a:rPr lang="es-ES" baseline="0" dirty="0"/>
              <a:t> </a:t>
            </a:r>
            <a:r>
              <a:rPr lang="es-ES" baseline="0" dirty="0" err="1"/>
              <a:t>led</a:t>
            </a:r>
            <a:r>
              <a:rPr lang="es-ES" baseline="0" dirty="0"/>
              <a:t> </a:t>
            </a:r>
            <a:r>
              <a:rPr lang="es-ES" baseline="0" dirty="0" err="1"/>
              <a:t>to</a:t>
            </a:r>
            <a:r>
              <a:rPr lang="es-ES" baseline="0" dirty="0"/>
              <a:t> </a:t>
            </a:r>
            <a:r>
              <a:rPr lang="es-ES" baseline="0" dirty="0" err="1"/>
              <a:t>the</a:t>
            </a:r>
            <a:r>
              <a:rPr lang="es-ES" baseline="0" dirty="0"/>
              <a:t> </a:t>
            </a:r>
            <a:r>
              <a:rPr lang="es-ES" baseline="0" dirty="0" err="1"/>
              <a:t>huge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each</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To</a:t>
            </a:r>
            <a:r>
              <a:rPr lang="es-ES" baseline="0" dirty="0"/>
              <a:t> </a:t>
            </a:r>
            <a:r>
              <a:rPr lang="es-ES" baseline="0" dirty="0" err="1"/>
              <a:t>prevent</a:t>
            </a:r>
            <a:r>
              <a:rPr lang="es-ES" baseline="0" dirty="0"/>
              <a:t> </a:t>
            </a:r>
            <a:r>
              <a:rPr lang="es-ES" baseline="0" dirty="0" err="1"/>
              <a:t>this</a:t>
            </a:r>
            <a:r>
              <a:rPr lang="es-ES" baseline="0" dirty="0"/>
              <a:t> </a:t>
            </a:r>
            <a:r>
              <a:rPr lang="es-ES" baseline="0" dirty="0" err="1"/>
              <a:t>from</a:t>
            </a:r>
            <a:r>
              <a:rPr lang="es-ES" baseline="0" dirty="0"/>
              <a:t> happening </a:t>
            </a:r>
            <a:r>
              <a:rPr lang="es-ES" baseline="0" dirty="0" err="1"/>
              <a:t>again</a:t>
            </a:r>
            <a:r>
              <a:rPr lang="es-ES" baseline="0" dirty="0"/>
              <a:t>, </a:t>
            </a:r>
            <a:r>
              <a:rPr lang="es-ES" baseline="0" dirty="0" err="1"/>
              <a:t>we’ve</a:t>
            </a:r>
            <a:r>
              <a:rPr lang="es-ES" baseline="0" dirty="0"/>
              <a:t> </a:t>
            </a:r>
            <a:r>
              <a:rPr lang="es-ES" baseline="0" dirty="0" err="1"/>
              <a:t>decided</a:t>
            </a:r>
            <a:r>
              <a:rPr lang="es-ES" baseline="0" dirty="0"/>
              <a:t> </a:t>
            </a:r>
            <a:r>
              <a:rPr lang="es-ES" baseline="0" dirty="0" err="1"/>
              <a:t>to</a:t>
            </a:r>
            <a:r>
              <a:rPr lang="es-ES" baseline="0" dirty="0"/>
              <a:t> </a:t>
            </a:r>
            <a:r>
              <a:rPr lang="es-ES" baseline="0" dirty="0" err="1"/>
              <a:t>put</a:t>
            </a:r>
            <a:r>
              <a:rPr lang="es-ES" baseline="0" dirty="0"/>
              <a:t> </a:t>
            </a:r>
            <a:r>
              <a:rPr lang="es-ES" baseline="0" dirty="0" err="1"/>
              <a:t>history</a:t>
            </a:r>
            <a:r>
              <a:rPr lang="es-ES" baseline="0" dirty="0"/>
              <a:t> </a:t>
            </a:r>
            <a:r>
              <a:rPr lang="es-ES" baseline="0" dirty="0" err="1"/>
              <a:t>points</a:t>
            </a:r>
            <a:r>
              <a:rPr lang="es-ES" baseline="0" dirty="0"/>
              <a:t> </a:t>
            </a:r>
            <a:r>
              <a:rPr lang="es-ES" baseline="0" dirty="0" err="1"/>
              <a:t>to</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a:t>
            </a:r>
            <a:r>
              <a:rPr lang="es-ES" baseline="0" dirty="0" err="1"/>
              <a:t>to</a:t>
            </a:r>
            <a:r>
              <a:rPr lang="es-ES" baseline="0" dirty="0"/>
              <a:t> </a:t>
            </a:r>
            <a:r>
              <a:rPr lang="es-ES" baseline="0" dirty="0" err="1"/>
              <a:t>our</a:t>
            </a:r>
            <a:r>
              <a:rPr lang="es-ES" baseline="0" dirty="0"/>
              <a:t> </a:t>
            </a:r>
            <a:r>
              <a:rPr lang="es-ES" baseline="0" dirty="0" err="1"/>
              <a:t>tasks</a:t>
            </a:r>
            <a:r>
              <a:rPr lang="es-ES" baseline="0" dirty="0"/>
              <a:t> in </a:t>
            </a:r>
            <a:r>
              <a:rPr lang="es-ES" baseline="0" dirty="0" err="1"/>
              <a:t>order</a:t>
            </a:r>
            <a:r>
              <a:rPr lang="es-ES" baseline="0" dirty="0"/>
              <a:t> </a:t>
            </a:r>
            <a:r>
              <a:rPr lang="es-ES" baseline="0" dirty="0" err="1"/>
              <a:t>to</a:t>
            </a:r>
            <a:r>
              <a:rPr lang="es-ES" baseline="0" dirty="0"/>
              <a:t> </a:t>
            </a:r>
            <a:r>
              <a:rPr lang="es-ES" baseline="0" dirty="0" err="1"/>
              <a:t>know</a:t>
            </a:r>
            <a:r>
              <a:rPr lang="es-ES" baseline="0" dirty="0"/>
              <a:t> </a:t>
            </a:r>
            <a:r>
              <a:rPr lang="es-ES" baseline="0" dirty="0" err="1"/>
              <a:t>how</a:t>
            </a:r>
            <a:r>
              <a:rPr lang="es-ES" baseline="0" dirty="0"/>
              <a:t> </a:t>
            </a:r>
            <a:r>
              <a:rPr lang="es-ES" baseline="0" dirty="0" err="1"/>
              <a:t>hard</a:t>
            </a:r>
            <a:r>
              <a:rPr lang="es-ES" baseline="0" dirty="0"/>
              <a:t> are </a:t>
            </a:r>
            <a:r>
              <a:rPr lang="es-ES" baseline="0" dirty="0" err="1"/>
              <a:t>they</a:t>
            </a:r>
            <a:r>
              <a:rPr lang="es-ES" baseline="0" dirty="0"/>
              <a:t> and </a:t>
            </a:r>
            <a:r>
              <a:rPr lang="es-ES" baseline="0" dirty="0" err="1"/>
              <a:t>making</a:t>
            </a:r>
            <a:r>
              <a:rPr lang="es-ES" baseline="0" dirty="0"/>
              <a:t> </a:t>
            </a:r>
            <a:r>
              <a:rPr lang="es-ES" baseline="0" dirty="0" err="1"/>
              <a:t>all</a:t>
            </a:r>
            <a:r>
              <a:rPr lang="es-ES" baseline="0" dirty="0"/>
              <a:t> </a:t>
            </a:r>
            <a:r>
              <a:rPr lang="es-ES" baseline="0" dirty="0" err="1"/>
              <a:t>members</a:t>
            </a:r>
            <a:r>
              <a:rPr lang="es-ES" baseline="0" dirty="0"/>
              <a:t> </a:t>
            </a:r>
            <a:r>
              <a:rPr lang="es-ES" baseline="0" dirty="0" err="1"/>
              <a:t>work</a:t>
            </a:r>
            <a:r>
              <a:rPr lang="es-ES" baseline="0" dirty="0"/>
              <a:t> </a:t>
            </a:r>
            <a:r>
              <a:rPr lang="es-ES" baseline="0" dirty="0" err="1"/>
              <a:t>the</a:t>
            </a:r>
            <a:r>
              <a:rPr lang="es-ES" baseline="0" dirty="0"/>
              <a:t> </a:t>
            </a:r>
            <a:r>
              <a:rPr lang="es-ES" baseline="0" dirty="0" err="1"/>
              <a:t>same</a:t>
            </a:r>
            <a:r>
              <a:rPr lang="es-ES" baseline="0" dirty="0"/>
              <a:t> time </a:t>
            </a:r>
            <a:r>
              <a:rPr lang="es-ES" baseline="0" dirty="0" err="1"/>
              <a:t>with</a:t>
            </a:r>
            <a:r>
              <a:rPr lang="es-ES" baseline="0" dirty="0"/>
              <a:t> </a:t>
            </a:r>
            <a:r>
              <a:rPr lang="es-ES" baseline="0" dirty="0" err="1"/>
              <a:t>the</a:t>
            </a:r>
            <a:r>
              <a:rPr lang="es-ES" baseline="0" dirty="0"/>
              <a:t> </a:t>
            </a:r>
            <a:r>
              <a:rPr lang="es-ES" baseline="0" dirty="0" err="1"/>
              <a:t>same</a:t>
            </a:r>
            <a:r>
              <a:rPr lang="es-ES" baseline="0" dirty="0"/>
              <a:t> </a:t>
            </a:r>
            <a:r>
              <a:rPr lang="es-ES" baseline="0" dirty="0" err="1"/>
              <a:t>effort</a:t>
            </a:r>
            <a:r>
              <a:rPr lang="es-ES" baseline="0"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the</a:t>
            </a:r>
            <a:r>
              <a:rPr lang="es-ES" baseline="0" dirty="0"/>
              <a:t> </a:t>
            </a:r>
            <a:r>
              <a:rPr lang="es-ES" baseline="0" dirty="0" err="1"/>
              <a:t>features</a:t>
            </a:r>
            <a:r>
              <a:rPr lang="es-ES" baseline="0" dirty="0"/>
              <a:t> </a:t>
            </a:r>
            <a:r>
              <a:rPr lang="es-ES" baseline="0" dirty="0" err="1"/>
              <a:t>we</a:t>
            </a:r>
            <a:r>
              <a:rPr lang="es-ES" baseline="0" dirty="0"/>
              <a:t> </a:t>
            </a:r>
            <a:r>
              <a:rPr lang="es-ES" baseline="0" dirty="0" err="1"/>
              <a:t>wanted</a:t>
            </a:r>
            <a:r>
              <a:rPr lang="es-ES" baseline="0" dirty="0"/>
              <a:t> to </a:t>
            </a:r>
            <a:r>
              <a:rPr lang="es-ES" baseline="0" dirty="0" err="1"/>
              <a:t>implement</a:t>
            </a:r>
            <a:r>
              <a:rPr lang="es-ES" baseline="0" dirty="0"/>
              <a:t> </a:t>
            </a:r>
            <a:r>
              <a:rPr lang="es-ES" baseline="0" dirty="0" err="1"/>
              <a:t>this</a:t>
            </a:r>
            <a:r>
              <a:rPr lang="es-ES" baseline="0" dirty="0"/>
              <a:t> sprint, </a:t>
            </a:r>
            <a:r>
              <a:rPr lang="es-ES" baseline="0" dirty="0" err="1"/>
              <a:t>we</a:t>
            </a:r>
            <a:r>
              <a:rPr lang="es-ES" baseline="0" dirty="0"/>
              <a:t> pretended </a:t>
            </a:r>
            <a:r>
              <a:rPr lang="es-ES" baseline="0" dirty="0" err="1"/>
              <a:t>to</a:t>
            </a:r>
            <a:r>
              <a:rPr lang="es-ES" baseline="0" dirty="0"/>
              <a:t> </a:t>
            </a:r>
            <a:r>
              <a:rPr lang="es-ES" baseline="0" dirty="0" err="1"/>
              <a:t>implement</a:t>
            </a:r>
            <a:r>
              <a:rPr lang="es-ES" baseline="0" dirty="0"/>
              <a:t> </a:t>
            </a:r>
            <a:r>
              <a:rPr lang="es-ES" baseline="0" dirty="0" err="1"/>
              <a:t>the</a:t>
            </a:r>
            <a:r>
              <a:rPr lang="es-ES" baseline="0" dirty="0"/>
              <a:t> </a:t>
            </a:r>
            <a:r>
              <a:rPr lang="es-ES" baseline="0" dirty="0" err="1"/>
              <a:t>creation</a:t>
            </a:r>
            <a:r>
              <a:rPr lang="es-ES" baseline="0" dirty="0"/>
              <a:t> (</a:t>
            </a:r>
            <a:r>
              <a:rPr lang="es-ES" baseline="0" dirty="0" err="1"/>
              <a:t>not</a:t>
            </a:r>
            <a:r>
              <a:rPr lang="es-ES" baseline="0" dirty="0"/>
              <a:t> </a:t>
            </a:r>
            <a:r>
              <a:rPr lang="es-ES" baseline="0" dirty="0" err="1"/>
              <a:t>sotrage</a:t>
            </a:r>
            <a:r>
              <a:rPr lang="es-ES" baseline="0" dirty="0"/>
              <a:t>) of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main</a:t>
            </a:r>
            <a:r>
              <a:rPr lang="es-ES" baseline="0" dirty="0"/>
              <a:t> CRUDS </a:t>
            </a:r>
            <a:r>
              <a:rPr lang="es-ES" baseline="0" dirty="0" err="1"/>
              <a:t>for</a:t>
            </a:r>
            <a:r>
              <a:rPr lang="es-ES" baseline="0" dirty="0"/>
              <a:t> </a:t>
            </a:r>
            <a:r>
              <a:rPr lang="es-ES" baseline="0" dirty="0" err="1"/>
              <a:t>managing</a:t>
            </a:r>
            <a:r>
              <a:rPr lang="es-ES" baseline="0" dirty="0"/>
              <a:t> </a:t>
            </a:r>
            <a:r>
              <a:rPr lang="es-ES" baseline="0" dirty="0" err="1"/>
              <a:t>subjects</a:t>
            </a:r>
            <a:r>
              <a:rPr lang="es-ES" baseline="0" dirty="0"/>
              <a:t>, </a:t>
            </a:r>
            <a:r>
              <a:rPr lang="es-ES" baseline="0" dirty="0" err="1"/>
              <a:t>teachers</a:t>
            </a:r>
            <a:r>
              <a:rPr lang="es-ES" baseline="0" dirty="0"/>
              <a:t>, </a:t>
            </a:r>
            <a:r>
              <a:rPr lang="es-ES" baseline="0" dirty="0" err="1"/>
              <a:t>students</a:t>
            </a:r>
            <a:r>
              <a:rPr lang="es-ES" baseline="0" dirty="0"/>
              <a:t>, </a:t>
            </a:r>
            <a:r>
              <a:rPr lang="es-ES" baseline="0" dirty="0" err="1"/>
              <a:t>schools</a:t>
            </a:r>
            <a:r>
              <a:rPr lang="es-ES" baseline="0" dirty="0"/>
              <a:t> and </a:t>
            </a:r>
            <a:r>
              <a:rPr lang="es-ES" baseline="0" dirty="0" err="1"/>
              <a:t>programmers</a:t>
            </a:r>
            <a:r>
              <a:rPr lang="es-ES" baseline="0" dirty="0"/>
              <a:t>. </a:t>
            </a:r>
            <a:r>
              <a:rPr lang="es-ES" baseline="0" dirty="0" err="1"/>
              <a:t>We’ve</a:t>
            </a:r>
            <a:r>
              <a:rPr lang="es-ES" baseline="0" dirty="0"/>
              <a:t> </a:t>
            </a:r>
            <a:r>
              <a:rPr lang="es-ES" baseline="0" dirty="0" err="1"/>
              <a:t>successfully</a:t>
            </a:r>
            <a:r>
              <a:rPr lang="es-ES" baseline="0" dirty="0"/>
              <a:t> done </a:t>
            </a:r>
            <a:r>
              <a:rPr lang="es-ES" baseline="0" dirty="0" err="1"/>
              <a:t>all</a:t>
            </a:r>
            <a:r>
              <a:rPr lang="es-ES" baseline="0" dirty="0"/>
              <a:t> </a:t>
            </a:r>
            <a:r>
              <a:rPr lang="es-ES" baseline="0" dirty="0" err="1"/>
              <a:t>this</a:t>
            </a:r>
            <a:r>
              <a:rPr lang="es-ES" baseline="0" dirty="0"/>
              <a:t> </a:t>
            </a:r>
            <a:r>
              <a:rPr lang="es-ES" baseline="0" dirty="0" err="1"/>
              <a:t>tasks</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to</a:t>
            </a:r>
            <a:r>
              <a:rPr lang="es-ES" baseline="0" dirty="0"/>
              <a:t> </a:t>
            </a:r>
            <a:r>
              <a:rPr lang="es-ES" baseline="0" dirty="0" err="1"/>
              <a:t>prove</a:t>
            </a:r>
            <a:r>
              <a:rPr lang="es-ES" baseline="0" dirty="0"/>
              <a:t> </a:t>
            </a:r>
            <a:r>
              <a:rPr lang="es-ES" baseline="0" dirty="0" err="1"/>
              <a:t>it</a:t>
            </a:r>
            <a:r>
              <a:rPr lang="es-ES" baseline="0" dirty="0"/>
              <a:t>, </a:t>
            </a:r>
            <a:r>
              <a:rPr lang="es-ES" baseline="0" dirty="0" err="1"/>
              <a:t>we’ve</a:t>
            </a:r>
            <a:r>
              <a:rPr lang="es-ES" baseline="0" dirty="0"/>
              <a:t> done </a:t>
            </a:r>
            <a:r>
              <a:rPr lang="es-ES" baseline="0" dirty="0" err="1"/>
              <a:t>this</a:t>
            </a:r>
            <a:r>
              <a:rPr lang="es-ES" baseline="0" dirty="0"/>
              <a:t> demo of </a:t>
            </a:r>
            <a:r>
              <a:rPr lang="es-ES" baseline="0" dirty="0" err="1"/>
              <a:t>our</a:t>
            </a:r>
            <a:r>
              <a:rPr lang="es-ES" baseline="0" dirty="0"/>
              <a:t> </a:t>
            </a:r>
            <a:r>
              <a:rPr lang="es-ES" baseline="0" dirty="0" err="1"/>
              <a:t>platform</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main</a:t>
            </a:r>
            <a:r>
              <a:rPr lang="es-ES" baseline="0" dirty="0"/>
              <a:t> </a:t>
            </a:r>
            <a:r>
              <a:rPr lang="es-ES" baseline="0" dirty="0" err="1"/>
              <a:t>feature</a:t>
            </a:r>
            <a:r>
              <a:rPr lang="es-ES" baseline="0" dirty="0"/>
              <a:t> done in </a:t>
            </a:r>
            <a:r>
              <a:rPr lang="es-ES" baseline="0" dirty="0" err="1"/>
              <a:t>this</a:t>
            </a:r>
            <a:r>
              <a:rPr lang="es-ES" baseline="0" dirty="0"/>
              <a:t> sprint: </a:t>
            </a:r>
            <a:r>
              <a:rPr lang="es-ES" baseline="0" dirty="0" err="1"/>
              <a:t>The</a:t>
            </a:r>
            <a:r>
              <a:rPr lang="es-ES" baseline="0" dirty="0"/>
              <a:t> </a:t>
            </a:r>
            <a:r>
              <a:rPr lang="es-ES" baseline="0" dirty="0" err="1"/>
              <a:t>tools</a:t>
            </a:r>
            <a:r>
              <a:rPr lang="es-ES" baseline="0" dirty="0"/>
              <a:t> </a:t>
            </a:r>
            <a:r>
              <a:rPr lang="es-ES" baseline="0" dirty="0" err="1"/>
              <a:t>the</a:t>
            </a:r>
            <a:r>
              <a:rPr lang="es-ES" baseline="0" dirty="0"/>
              <a:t> </a:t>
            </a:r>
            <a:r>
              <a:rPr lang="es-ES" baseline="0" dirty="0" err="1"/>
              <a:t>programmer</a:t>
            </a:r>
            <a:r>
              <a:rPr lang="es-ES" baseline="0" dirty="0"/>
              <a:t> has </a:t>
            </a:r>
            <a:r>
              <a:rPr lang="es-ES" baseline="0" dirty="0" err="1"/>
              <a:t>for</a:t>
            </a:r>
            <a:r>
              <a:rPr lang="es-ES" baseline="0" dirty="0"/>
              <a:t> </a:t>
            </a:r>
            <a:r>
              <a:rPr lang="es-ES" baseline="0" dirty="0" err="1"/>
              <a:t>the</a:t>
            </a:r>
            <a:r>
              <a:rPr lang="es-ES" baseline="0" dirty="0"/>
              <a:t> </a:t>
            </a:r>
            <a:r>
              <a:rPr lang="es-ES" baseline="0" dirty="0" err="1"/>
              <a:t>creation</a:t>
            </a:r>
            <a:r>
              <a:rPr lang="es-ES" baseline="0" dirty="0"/>
              <a:t> of </a:t>
            </a:r>
            <a:r>
              <a:rPr lang="es-ES" baseline="0" dirty="0" err="1"/>
              <a:t>an</a:t>
            </a:r>
            <a:r>
              <a:rPr lang="es-ES" baseline="0" dirty="0"/>
              <a:t> </a:t>
            </a:r>
            <a:r>
              <a:rPr lang="es-ES" baseline="0" dirty="0" err="1"/>
              <a:t>interactive</a:t>
            </a:r>
            <a:r>
              <a:rPr lang="es-ES" baseline="0" dirty="0"/>
              <a:t> </a:t>
            </a:r>
            <a:r>
              <a:rPr lang="es-ES" baseline="0" dirty="0" err="1"/>
              <a:t>exercise</a:t>
            </a:r>
            <a:r>
              <a:rPr lang="es-ES" baseline="0" dirty="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made</a:t>
            </a:r>
            <a:r>
              <a:rPr lang="es-ES" baseline="0" dirty="0"/>
              <a:t>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all</a:t>
            </a:r>
            <a:r>
              <a:rPr lang="es-ES" baseline="0" dirty="0"/>
              <a:t> </a:t>
            </a:r>
            <a:r>
              <a:rPr lang="es-ES" baseline="0" dirty="0" err="1"/>
              <a:t>the</a:t>
            </a:r>
            <a:r>
              <a:rPr lang="es-ES" baseline="0" dirty="0"/>
              <a:t> </a:t>
            </a:r>
            <a:r>
              <a:rPr lang="es-ES" baseline="0" dirty="0" err="1"/>
              <a:t>members</a:t>
            </a:r>
            <a:r>
              <a:rPr lang="es-ES" baseline="0" dirty="0"/>
              <a:t> </a:t>
            </a:r>
            <a:r>
              <a:rPr lang="es-ES" baseline="0" dirty="0" err="1"/>
              <a:t>have</a:t>
            </a:r>
            <a:r>
              <a:rPr lang="es-ES" baseline="0" dirty="0"/>
              <a:t> </a:t>
            </a:r>
            <a:r>
              <a:rPr lang="es-ES" baseline="0" dirty="0" err="1"/>
              <a:t>participated</a:t>
            </a:r>
            <a:r>
              <a:rPr lang="es-ES" baseline="0" dirty="0"/>
              <a:t> </a:t>
            </a:r>
            <a:r>
              <a:rPr lang="es-ES" baseline="0" dirty="0" err="1"/>
              <a:t>into</a:t>
            </a:r>
            <a:r>
              <a:rPr lang="es-ES" baseline="0" dirty="0"/>
              <a:t> </a:t>
            </a:r>
            <a:r>
              <a:rPr lang="es-ES" baseline="0" dirty="0" err="1"/>
              <a:t>the</a:t>
            </a:r>
            <a:r>
              <a:rPr lang="es-ES" baseline="0" dirty="0"/>
              <a:t> meetings in </a:t>
            </a:r>
            <a:r>
              <a:rPr lang="es-ES" baseline="0" dirty="0" err="1"/>
              <a:t>order</a:t>
            </a:r>
            <a:r>
              <a:rPr lang="es-ES" baseline="0" dirty="0"/>
              <a:t> to </a:t>
            </a:r>
            <a:r>
              <a:rPr lang="es-ES" baseline="0" dirty="0" err="1"/>
              <a:t>know</a:t>
            </a:r>
            <a:r>
              <a:rPr lang="es-ES" baseline="0" dirty="0"/>
              <a:t> </a:t>
            </a:r>
            <a:r>
              <a:rPr lang="es-ES" baseline="0" dirty="0" err="1"/>
              <a:t>how</a:t>
            </a:r>
            <a:r>
              <a:rPr lang="es-ES" baseline="0" dirty="0"/>
              <a:t> </a:t>
            </a:r>
            <a:r>
              <a:rPr lang="es-ES" baseline="0" dirty="0" err="1"/>
              <a:t>was</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developing</a:t>
            </a:r>
            <a:r>
              <a:rPr lang="es-ES" baseline="0" dirty="0"/>
              <a:t>, and </a:t>
            </a:r>
            <a:r>
              <a:rPr lang="es-ES" baseline="0" dirty="0" err="1"/>
              <a:t>also</a:t>
            </a:r>
            <a:r>
              <a:rPr lang="es-ES" baseline="0" dirty="0"/>
              <a:t> </a:t>
            </a:r>
            <a:r>
              <a:rPr lang="es-ES" baseline="0" dirty="0" err="1"/>
              <a:t>into</a:t>
            </a:r>
            <a:r>
              <a:rPr lang="es-ES" baseline="0" dirty="0"/>
              <a:t> </a:t>
            </a:r>
            <a:r>
              <a:rPr lang="es-ES" baseline="0" dirty="0" err="1"/>
              <a:t>the</a:t>
            </a:r>
            <a:r>
              <a:rPr lang="es-ES" baseline="0" dirty="0"/>
              <a:t> </a:t>
            </a:r>
            <a:r>
              <a:rPr lang="es-ES" baseline="0" dirty="0" err="1"/>
              <a:t>presentation’s</a:t>
            </a:r>
            <a:r>
              <a:rPr lang="es-ES" baseline="0" dirty="0"/>
              <a:t> </a:t>
            </a:r>
            <a:r>
              <a:rPr lang="es-ES" baseline="0" dirty="0" err="1"/>
              <a:t>review</a:t>
            </a:r>
            <a:r>
              <a:rPr lang="es-ES" baseline="0" dirty="0"/>
              <a:t>, </a:t>
            </a:r>
            <a:r>
              <a:rPr lang="es-ES" baseline="0" dirty="0" err="1"/>
              <a:t>with</a:t>
            </a:r>
            <a:r>
              <a:rPr lang="es-ES" baseline="0" dirty="0"/>
              <a:t> a total of 4 </a:t>
            </a:r>
            <a:r>
              <a:rPr lang="es-ES" baseline="0" dirty="0" err="1"/>
              <a:t>hours</a:t>
            </a:r>
            <a:r>
              <a:rPr lang="es-ES" baseline="0" dirty="0"/>
              <a:t> and 21 minutes per </a:t>
            </a:r>
            <a:r>
              <a:rPr lang="es-ES" baseline="0" dirty="0" err="1"/>
              <a:t>group</a:t>
            </a:r>
            <a:r>
              <a:rPr lang="es-ES" baseline="0" dirty="0"/>
              <a:t> </a:t>
            </a:r>
            <a:r>
              <a:rPr lang="es-ES" baseline="0" dirty="0" err="1"/>
              <a:t>member</a:t>
            </a:r>
            <a:r>
              <a:rPr lang="es-ES" baseline="0" dirty="0"/>
              <a:t> </a:t>
            </a:r>
            <a:r>
              <a:rPr lang="es-ES" baseline="0" dirty="0" err="1"/>
              <a:t>a</a:t>
            </a:r>
            <a:r>
              <a:rPr lang="es-ES" dirty="0" err="1"/>
              <a:t>pproximately</a:t>
            </a:r>
            <a:r>
              <a:rPr lang="es-ES" baseline="0" dirty="0"/>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has </a:t>
            </a:r>
            <a:r>
              <a:rPr lang="es-ES" baseline="0" dirty="0" err="1"/>
              <a:t>spent</a:t>
            </a:r>
            <a:r>
              <a:rPr lang="es-ES" baseline="0" dirty="0"/>
              <a:t> 15 </a:t>
            </a:r>
            <a:r>
              <a:rPr lang="es-ES" baseline="0" dirty="0" err="1"/>
              <a:t>hours</a:t>
            </a:r>
            <a:r>
              <a:rPr lang="es-ES" baseline="0" dirty="0"/>
              <a:t> 19min </a:t>
            </a:r>
            <a:r>
              <a:rPr lang="es-ES" baseline="0" dirty="0" err="1"/>
              <a:t>working</a:t>
            </a:r>
            <a:r>
              <a:rPr lang="es-ES" baseline="0" dirty="0"/>
              <a:t> </a:t>
            </a:r>
            <a:r>
              <a:rPr lang="es-ES" baseline="0" dirty="0" err="1"/>
              <a:t>on</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creation</a:t>
            </a:r>
            <a:r>
              <a:rPr lang="es-ES" baseline="0" dirty="0"/>
              <a:t> </a:t>
            </a:r>
            <a:r>
              <a:rPr lang="es-ES" baseline="0" dirty="0" err="1"/>
              <a:t>system</a:t>
            </a:r>
            <a:r>
              <a:rPr lang="es-ES" baseline="0" dirty="0"/>
              <a:t>, </a:t>
            </a:r>
            <a:r>
              <a:rPr lang="es-ES" baseline="0" dirty="0" err="1"/>
              <a:t>both</a:t>
            </a:r>
            <a:r>
              <a:rPr lang="es-ES" baseline="0" dirty="0"/>
              <a:t> in </a:t>
            </a:r>
            <a:r>
              <a:rPr lang="es-ES" baseline="0" dirty="0" err="1"/>
              <a:t>the</a:t>
            </a:r>
            <a:r>
              <a:rPr lang="es-ES" baseline="0" dirty="0"/>
              <a:t> </a:t>
            </a:r>
            <a:r>
              <a:rPr lang="es-ES" baseline="0" dirty="0" err="1"/>
              <a:t>graphics</a:t>
            </a:r>
            <a:r>
              <a:rPr lang="es-ES" baseline="0" dirty="0"/>
              <a:t> and JavaScript </a:t>
            </a:r>
            <a:r>
              <a:rPr lang="es-ES" baseline="0" dirty="0" err="1"/>
              <a:t>sections</a:t>
            </a:r>
            <a:r>
              <a:rPr lang="es-ES" baseline="0" dirty="0"/>
              <a: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of </a:t>
            </a:r>
            <a:r>
              <a:rPr lang="es-ES" baseline="0" dirty="0" err="1"/>
              <a:t>the</a:t>
            </a:r>
            <a:r>
              <a:rPr lang="es-ES" baseline="0" dirty="0"/>
              <a:t> </a:t>
            </a:r>
            <a:r>
              <a:rPr lang="es-ES" baseline="0" dirty="0" err="1"/>
              <a:t>tasks</a:t>
            </a:r>
            <a:r>
              <a:rPr lang="es-ES" baseline="0" dirty="0"/>
              <a:t> </a:t>
            </a:r>
            <a:r>
              <a:rPr lang="es-ES" baseline="0" dirty="0" err="1"/>
              <a:t>made</a:t>
            </a:r>
            <a:r>
              <a:rPr lang="es-ES" baseline="0" dirty="0"/>
              <a:t>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all</a:t>
            </a:r>
            <a:r>
              <a:rPr lang="es-ES" baseline="0" dirty="0"/>
              <a:t> </a:t>
            </a:r>
            <a:r>
              <a:rPr lang="es-ES" baseline="0" dirty="0" err="1"/>
              <a:t>the</a:t>
            </a:r>
            <a:r>
              <a:rPr lang="es-ES" baseline="0" dirty="0"/>
              <a:t> </a:t>
            </a:r>
            <a:r>
              <a:rPr lang="es-ES" baseline="0" dirty="0" err="1"/>
              <a:t>members</a:t>
            </a:r>
            <a:r>
              <a:rPr lang="es-ES" baseline="0" dirty="0"/>
              <a:t> </a:t>
            </a:r>
            <a:r>
              <a:rPr lang="es-ES" baseline="0" dirty="0" err="1"/>
              <a:t>have</a:t>
            </a:r>
            <a:r>
              <a:rPr lang="es-ES" baseline="0" dirty="0"/>
              <a:t> </a:t>
            </a:r>
            <a:r>
              <a:rPr lang="es-ES" baseline="0" dirty="0" err="1"/>
              <a:t>participated</a:t>
            </a:r>
            <a:r>
              <a:rPr lang="es-ES" baseline="0" dirty="0"/>
              <a:t> </a:t>
            </a:r>
            <a:r>
              <a:rPr lang="es-ES" baseline="0" dirty="0" err="1"/>
              <a:t>into</a:t>
            </a:r>
            <a:r>
              <a:rPr lang="es-ES" baseline="0" dirty="0"/>
              <a:t> </a:t>
            </a:r>
            <a:r>
              <a:rPr lang="es-ES" baseline="0" dirty="0" err="1"/>
              <a:t>the</a:t>
            </a:r>
            <a:r>
              <a:rPr lang="es-ES" baseline="0" dirty="0"/>
              <a:t> meetings in </a:t>
            </a:r>
            <a:r>
              <a:rPr lang="es-ES" baseline="0" dirty="0" err="1"/>
              <a:t>order</a:t>
            </a:r>
            <a:r>
              <a:rPr lang="es-ES" baseline="0" dirty="0"/>
              <a:t> to </a:t>
            </a:r>
            <a:r>
              <a:rPr lang="es-ES" baseline="0" dirty="0" err="1"/>
              <a:t>know</a:t>
            </a:r>
            <a:r>
              <a:rPr lang="es-ES" baseline="0" dirty="0"/>
              <a:t> </a:t>
            </a:r>
            <a:r>
              <a:rPr lang="es-ES" baseline="0" dirty="0" err="1"/>
              <a:t>how</a:t>
            </a:r>
            <a:r>
              <a:rPr lang="es-ES" baseline="0" dirty="0"/>
              <a:t> </a:t>
            </a:r>
            <a:r>
              <a:rPr lang="es-ES" baseline="0" dirty="0" err="1"/>
              <a:t>was</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developing</a:t>
            </a:r>
            <a:r>
              <a:rPr lang="es-ES" baseline="0" dirty="0"/>
              <a:t>, and </a:t>
            </a:r>
            <a:r>
              <a:rPr lang="es-ES" baseline="0" dirty="0" err="1"/>
              <a:t>also</a:t>
            </a:r>
            <a:r>
              <a:rPr lang="es-ES" baseline="0" dirty="0"/>
              <a:t> </a:t>
            </a:r>
            <a:r>
              <a:rPr lang="es-ES" baseline="0" dirty="0" err="1"/>
              <a:t>into</a:t>
            </a:r>
            <a:r>
              <a:rPr lang="es-ES" baseline="0" dirty="0"/>
              <a:t> </a:t>
            </a:r>
            <a:r>
              <a:rPr lang="es-ES" baseline="0" dirty="0" err="1"/>
              <a:t>the</a:t>
            </a:r>
            <a:r>
              <a:rPr lang="es-ES" baseline="0" dirty="0"/>
              <a:t> </a:t>
            </a:r>
            <a:r>
              <a:rPr lang="es-ES" baseline="0" dirty="0" err="1"/>
              <a:t>presentation’s</a:t>
            </a:r>
            <a:r>
              <a:rPr lang="es-ES" baseline="0" dirty="0"/>
              <a:t> </a:t>
            </a:r>
            <a:r>
              <a:rPr lang="es-ES" baseline="0" dirty="0" err="1"/>
              <a:t>review</a:t>
            </a:r>
            <a:r>
              <a:rPr lang="es-ES" baseline="0" dirty="0"/>
              <a:t>, </a:t>
            </a:r>
            <a:r>
              <a:rPr lang="es-ES" baseline="0" dirty="0" err="1"/>
              <a:t>with</a:t>
            </a:r>
            <a:r>
              <a:rPr lang="es-ES" baseline="0" dirty="0"/>
              <a:t> a total of 4 </a:t>
            </a:r>
            <a:r>
              <a:rPr lang="es-ES" baseline="0" dirty="0" err="1"/>
              <a:t>hours</a:t>
            </a:r>
            <a:r>
              <a:rPr lang="es-ES" baseline="0" dirty="0"/>
              <a:t> and 21 minutes per </a:t>
            </a:r>
            <a:r>
              <a:rPr lang="es-ES" baseline="0" dirty="0" err="1"/>
              <a:t>group</a:t>
            </a:r>
            <a:r>
              <a:rPr lang="es-ES" baseline="0" dirty="0"/>
              <a:t> </a:t>
            </a:r>
            <a:r>
              <a:rPr lang="es-ES" baseline="0" dirty="0" err="1"/>
              <a:t>member</a:t>
            </a:r>
            <a:r>
              <a:rPr lang="es-ES" baseline="0" dirty="0"/>
              <a:t> </a:t>
            </a:r>
            <a:r>
              <a:rPr lang="es-ES" baseline="0" dirty="0" err="1"/>
              <a:t>a</a:t>
            </a:r>
            <a:r>
              <a:rPr lang="es-ES" dirty="0" err="1"/>
              <a:t>pproximately</a:t>
            </a:r>
            <a:r>
              <a:rPr lang="es-ES" baseline="0" dirty="0"/>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a:t>
            </a:r>
            <a:r>
              <a:rPr lang="es-ES" baseline="0" dirty="0"/>
              <a:t> </a:t>
            </a:r>
            <a:r>
              <a:rPr lang="es-ES" baseline="0" dirty="0" err="1"/>
              <a:t>last</a:t>
            </a:r>
            <a:r>
              <a:rPr lang="es-ES" baseline="0" dirty="0"/>
              <a:t>, </a:t>
            </a:r>
            <a:r>
              <a:rPr lang="es-ES" baseline="0" dirty="0" err="1"/>
              <a:t>but</a:t>
            </a:r>
            <a:r>
              <a:rPr lang="es-ES" baseline="0" dirty="0"/>
              <a:t> </a:t>
            </a:r>
            <a:r>
              <a:rPr lang="es-ES" baseline="0" dirty="0" err="1"/>
              <a:t>not</a:t>
            </a:r>
            <a:r>
              <a:rPr lang="es-ES" baseline="0" dirty="0"/>
              <a:t> </a:t>
            </a:r>
            <a:r>
              <a:rPr lang="es-ES" baseline="0" dirty="0" err="1"/>
              <a:t>least</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current</a:t>
            </a:r>
            <a:r>
              <a:rPr lang="es-ES" baseline="0" dirty="0"/>
              <a:t> status of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486 </a:t>
            </a:r>
            <a:r>
              <a:rPr lang="es-ES" baseline="0" dirty="0" err="1"/>
              <a:t>hours</a:t>
            </a:r>
            <a:r>
              <a:rPr lang="es-ES" baseline="0" dirty="0"/>
              <a:t> and 10200 euros, </a:t>
            </a:r>
            <a:r>
              <a:rPr lang="es-ES" baseline="0" dirty="0" err="1"/>
              <a:t>which</a:t>
            </a:r>
            <a:r>
              <a:rPr lang="es-ES" baseline="0" dirty="0"/>
              <a:t> </a:t>
            </a:r>
            <a:r>
              <a:rPr lang="es-ES" baseline="0" dirty="0" err="1"/>
              <a:t>is</a:t>
            </a:r>
            <a:r>
              <a:rPr lang="es-ES" baseline="0" dirty="0"/>
              <a:t> a 43 and a 35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31,25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a:p>
            <a:pPr marL="0" lvl="0" indent="0">
              <a:spcBef>
                <a:spcPts val="0"/>
              </a:spcBef>
              <a:spcAft>
                <a:spcPts val="0"/>
              </a:spcAft>
              <a:buNone/>
            </a:pPr>
            <a:r>
              <a:rPr lang="es-ES" baseline="0" dirty="0"/>
              <a:t>(</a:t>
            </a:r>
            <a:r>
              <a:rPr lang="es-ES" baseline="0" dirty="0" err="1"/>
              <a:t>The</a:t>
            </a:r>
            <a:r>
              <a:rPr lang="es-ES" baseline="0" dirty="0"/>
              <a:t> </a:t>
            </a:r>
            <a:r>
              <a:rPr lang="es-ES" baseline="0" dirty="0" err="1"/>
              <a:t>problems</a:t>
            </a:r>
            <a:r>
              <a:rPr lang="es-ES" baseline="0" dirty="0"/>
              <a:t> </a:t>
            </a:r>
            <a:r>
              <a:rPr lang="es-ES" baseline="0" dirty="0" err="1"/>
              <a:t>which</a:t>
            </a:r>
            <a:r>
              <a:rPr lang="es-ES" baseline="0" dirty="0"/>
              <a:t> </a:t>
            </a:r>
            <a:r>
              <a:rPr lang="es-ES" baseline="0" dirty="0" err="1"/>
              <a:t>resulted</a:t>
            </a:r>
            <a:r>
              <a:rPr lang="es-ES" baseline="0" dirty="0"/>
              <a:t> in </a:t>
            </a:r>
            <a:r>
              <a:rPr lang="es-ES" baseline="0" dirty="0" err="1"/>
              <a:t>these</a:t>
            </a:r>
            <a:r>
              <a:rPr lang="es-ES" baseline="0" dirty="0"/>
              <a:t> </a:t>
            </a:r>
            <a:r>
              <a:rPr lang="es-ES" baseline="0" dirty="0" err="1"/>
              <a:t>variations</a:t>
            </a:r>
            <a:r>
              <a:rPr lang="es-ES" baseline="0" dirty="0"/>
              <a:t> </a:t>
            </a:r>
            <a:r>
              <a:rPr lang="es-ES" baseline="0" dirty="0" err="1"/>
              <a:t>will</a:t>
            </a:r>
            <a:r>
              <a:rPr lang="es-ES" baseline="0" dirty="0"/>
              <a:t> be </a:t>
            </a:r>
            <a:r>
              <a:rPr lang="es-ES" baseline="0" dirty="0" err="1"/>
              <a:t>explained</a:t>
            </a:r>
            <a:r>
              <a:rPr lang="es-ES" baseline="0" dirty="0"/>
              <a:t> </a:t>
            </a:r>
            <a:r>
              <a:rPr lang="es-ES" baseline="0" dirty="0" err="1"/>
              <a:t>later</a:t>
            </a:r>
            <a:r>
              <a:rPr lang="es-ES" baseline="0" dirty="0"/>
              <a:t>)</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This</a:t>
            </a:r>
            <a:r>
              <a:rPr lang="es-ES" dirty="0"/>
              <a:t> </a:t>
            </a:r>
            <a:r>
              <a:rPr lang="es-ES" dirty="0" err="1"/>
              <a:t>investment</a:t>
            </a:r>
            <a:r>
              <a:rPr lang="es-ES" baseline="0" dirty="0"/>
              <a:t> </a:t>
            </a:r>
            <a:r>
              <a:rPr lang="es-ES" baseline="0" dirty="0" err="1"/>
              <a:t>is</a:t>
            </a:r>
            <a:r>
              <a:rPr lang="es-ES" baseline="0" dirty="0"/>
              <a:t> </a:t>
            </a:r>
            <a:r>
              <a:rPr lang="es-ES" baseline="0" dirty="0" err="1"/>
              <a:t>translated</a:t>
            </a:r>
            <a:r>
              <a:rPr lang="es-ES" baseline="0" dirty="0"/>
              <a:t> </a:t>
            </a:r>
            <a:r>
              <a:rPr lang="es-ES" baseline="0" dirty="0" err="1"/>
              <a:t>into</a:t>
            </a:r>
            <a:r>
              <a:rPr lang="es-ES" baseline="0" dirty="0"/>
              <a:t> </a:t>
            </a:r>
            <a:r>
              <a:rPr lang="es-ES" baseline="0" dirty="0" err="1"/>
              <a:t>this</a:t>
            </a:r>
            <a:r>
              <a:rPr lang="es-ES" baseline="0" dirty="0"/>
              <a:t> </a:t>
            </a:r>
            <a:r>
              <a:rPr lang="es-ES" baseline="0" dirty="0" err="1"/>
              <a:t>burndown</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we</a:t>
            </a:r>
            <a:r>
              <a:rPr lang="es-ES" baseline="0" dirty="0"/>
              <a:t> </a:t>
            </a:r>
            <a:r>
              <a:rPr lang="es-ES" baseline="0" dirty="0" err="1"/>
              <a:t>have</a:t>
            </a:r>
            <a:r>
              <a:rPr lang="es-ES" baseline="0" dirty="0"/>
              <a:t> </a:t>
            </a:r>
            <a:r>
              <a:rPr lang="es-ES" baseline="0" dirty="0" err="1"/>
              <a:t>remaining</a:t>
            </a:r>
            <a:r>
              <a:rPr lang="es-ES" baseline="0" dirty="0"/>
              <a:t> a total of 60 </a:t>
            </a:r>
            <a:r>
              <a:rPr lang="es-ES" baseline="0" dirty="0" err="1"/>
              <a:t>history</a:t>
            </a:r>
            <a:r>
              <a:rPr lang="es-ES" baseline="0" dirty="0"/>
              <a:t> </a:t>
            </a:r>
            <a:r>
              <a:rPr lang="es-ES" baseline="0" dirty="0" err="1"/>
              <a:t>points</a:t>
            </a:r>
            <a:r>
              <a:rPr lang="es-ES" baseline="0" dirty="0"/>
              <a:t> </a:t>
            </a:r>
            <a:r>
              <a:rPr lang="es-ES" baseline="0" dirty="0" err="1"/>
              <a:t>from</a:t>
            </a:r>
            <a:r>
              <a:rPr lang="es-ES" baseline="0" dirty="0"/>
              <a:t> </a:t>
            </a:r>
            <a:r>
              <a:rPr lang="es-ES" baseline="0" dirty="0" err="1"/>
              <a:t>the</a:t>
            </a:r>
            <a:r>
              <a:rPr lang="es-ES" baseline="0" dirty="0"/>
              <a:t> 130 </a:t>
            </a:r>
            <a:r>
              <a:rPr lang="es-ES" baseline="0" dirty="0" err="1"/>
              <a:t>we</a:t>
            </a:r>
            <a:r>
              <a:rPr lang="es-ES" baseline="0" dirty="0"/>
              <a:t> </a:t>
            </a:r>
            <a:r>
              <a:rPr lang="es-ES" baseline="0" dirty="0" err="1"/>
              <a:t>had</a:t>
            </a:r>
            <a:r>
              <a:rPr lang="es-ES" baseline="0" dirty="0"/>
              <a:t> in </a:t>
            </a:r>
            <a:r>
              <a:rPr lang="es-ES" baseline="0" dirty="0" err="1"/>
              <a:t>the</a:t>
            </a:r>
            <a:r>
              <a:rPr lang="es-ES" baseline="0" dirty="0"/>
              <a:t> </a:t>
            </a:r>
            <a:r>
              <a:rPr lang="es-ES" baseline="0" dirty="0" err="1"/>
              <a:t>beginning</a:t>
            </a:r>
            <a:r>
              <a:rPr lang="es-ES" baseline="0" dirty="0"/>
              <a:t> of </a:t>
            </a:r>
            <a:r>
              <a:rPr lang="es-ES" baseline="0" dirty="0" err="1"/>
              <a:t>the</a:t>
            </a:r>
            <a:r>
              <a:rPr lang="es-ES" baseline="0" dirty="0"/>
              <a:t> sprint.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This</a:t>
            </a:r>
            <a:r>
              <a:rPr lang="es-ES" dirty="0"/>
              <a:t> </a:t>
            </a:r>
            <a:r>
              <a:rPr lang="es-ES" dirty="0" err="1"/>
              <a:t>investment</a:t>
            </a:r>
            <a:r>
              <a:rPr lang="es-ES" baseline="0" dirty="0"/>
              <a:t> </a:t>
            </a:r>
            <a:r>
              <a:rPr lang="es-ES" baseline="0" dirty="0" err="1"/>
              <a:t>is</a:t>
            </a:r>
            <a:r>
              <a:rPr lang="es-ES" baseline="0" dirty="0"/>
              <a:t> </a:t>
            </a:r>
            <a:r>
              <a:rPr lang="es-ES" baseline="0" dirty="0" err="1"/>
              <a:t>translated</a:t>
            </a:r>
            <a:r>
              <a:rPr lang="es-ES" baseline="0" dirty="0"/>
              <a:t> </a:t>
            </a:r>
            <a:r>
              <a:rPr lang="es-ES" baseline="0" dirty="0" err="1"/>
              <a:t>into</a:t>
            </a:r>
            <a:r>
              <a:rPr lang="es-ES" baseline="0" dirty="0"/>
              <a:t> </a:t>
            </a:r>
            <a:r>
              <a:rPr lang="es-ES" baseline="0" dirty="0" err="1"/>
              <a:t>this</a:t>
            </a:r>
            <a:r>
              <a:rPr lang="es-ES" baseline="0" dirty="0"/>
              <a:t> </a:t>
            </a:r>
            <a:r>
              <a:rPr lang="es-ES" baseline="0" dirty="0" err="1"/>
              <a:t>burndown</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we</a:t>
            </a:r>
            <a:r>
              <a:rPr lang="es-ES" baseline="0" dirty="0"/>
              <a:t> </a:t>
            </a:r>
            <a:r>
              <a:rPr lang="es-ES" baseline="0" dirty="0" err="1"/>
              <a:t>have</a:t>
            </a:r>
            <a:r>
              <a:rPr lang="es-ES" baseline="0" dirty="0"/>
              <a:t> </a:t>
            </a:r>
            <a:r>
              <a:rPr lang="es-ES" baseline="0" dirty="0" err="1"/>
              <a:t>remaining</a:t>
            </a:r>
            <a:r>
              <a:rPr lang="es-ES" baseline="0" dirty="0"/>
              <a:t> a total of 60 </a:t>
            </a:r>
            <a:r>
              <a:rPr lang="es-ES" baseline="0" dirty="0" err="1"/>
              <a:t>history</a:t>
            </a:r>
            <a:r>
              <a:rPr lang="es-ES" baseline="0" dirty="0"/>
              <a:t> </a:t>
            </a:r>
            <a:r>
              <a:rPr lang="es-ES" baseline="0" dirty="0" err="1"/>
              <a:t>points</a:t>
            </a:r>
            <a:r>
              <a:rPr lang="es-ES" baseline="0" dirty="0"/>
              <a:t> </a:t>
            </a:r>
            <a:r>
              <a:rPr lang="es-ES" baseline="0" dirty="0" err="1"/>
              <a:t>from</a:t>
            </a:r>
            <a:r>
              <a:rPr lang="es-ES" baseline="0" dirty="0"/>
              <a:t> </a:t>
            </a:r>
            <a:r>
              <a:rPr lang="es-ES" baseline="0" dirty="0" err="1"/>
              <a:t>the</a:t>
            </a:r>
            <a:r>
              <a:rPr lang="es-ES" baseline="0" dirty="0"/>
              <a:t> 130 </a:t>
            </a:r>
            <a:r>
              <a:rPr lang="es-ES" baseline="0" dirty="0" err="1"/>
              <a:t>we</a:t>
            </a:r>
            <a:r>
              <a:rPr lang="es-ES" baseline="0" dirty="0"/>
              <a:t> </a:t>
            </a:r>
            <a:r>
              <a:rPr lang="es-ES" baseline="0" dirty="0" err="1"/>
              <a:t>had</a:t>
            </a:r>
            <a:r>
              <a:rPr lang="es-ES" baseline="0" dirty="0"/>
              <a:t> in </a:t>
            </a:r>
            <a:r>
              <a:rPr lang="es-ES" baseline="0" dirty="0" err="1"/>
              <a:t>the</a:t>
            </a:r>
            <a:r>
              <a:rPr lang="es-ES" baseline="0" dirty="0"/>
              <a:t> </a:t>
            </a:r>
            <a:r>
              <a:rPr lang="es-ES" baseline="0" dirty="0" err="1"/>
              <a:t>beginning</a:t>
            </a:r>
            <a:r>
              <a:rPr lang="es-ES" baseline="0" dirty="0"/>
              <a:t> of </a:t>
            </a:r>
            <a:r>
              <a:rPr lang="es-ES" baseline="0" dirty="0" err="1"/>
              <a:t>the</a:t>
            </a:r>
            <a:r>
              <a:rPr lang="es-ES" baseline="0" dirty="0"/>
              <a:t> sprint.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first</a:t>
            </a:r>
            <a:r>
              <a:rPr lang="es-ES" baseline="0" dirty="0"/>
              <a:t> </a:t>
            </a:r>
            <a:r>
              <a:rPr lang="es-ES" baseline="0" dirty="0" err="1"/>
              <a:t>one</a:t>
            </a:r>
            <a:r>
              <a:rPr lang="es-ES" baseline="0" dirty="0"/>
              <a:t> </a:t>
            </a:r>
            <a:r>
              <a:rPr lang="es-ES" baseline="0" dirty="0" err="1"/>
              <a:t>is</a:t>
            </a:r>
            <a:r>
              <a:rPr lang="es-ES" baseline="0" dirty="0"/>
              <a:t>, as </a:t>
            </a:r>
            <a:r>
              <a:rPr lang="es-ES" baseline="0" dirty="0" err="1"/>
              <a:t>we</a:t>
            </a:r>
            <a:r>
              <a:rPr lang="es-ES" baseline="0" dirty="0"/>
              <a:t> </a:t>
            </a:r>
            <a:r>
              <a:rPr lang="es-ES" baseline="0" dirty="0" err="1"/>
              <a:t>see</a:t>
            </a:r>
            <a:r>
              <a:rPr lang="es-ES" baseline="0" dirty="0"/>
              <a:t> </a:t>
            </a:r>
            <a:r>
              <a:rPr lang="es-ES" baseline="0" dirty="0" err="1"/>
              <a:t>here</a:t>
            </a:r>
            <a:r>
              <a:rPr lang="es-ES" baseline="0" dirty="0"/>
              <a:t>, </a:t>
            </a:r>
            <a:r>
              <a:rPr lang="es-ES" baseline="0" dirty="0" err="1"/>
              <a:t>that</a:t>
            </a:r>
            <a:r>
              <a:rPr lang="es-ES" baseline="0" dirty="0"/>
              <a:t> </a:t>
            </a:r>
            <a:r>
              <a:rPr lang="es-ES" baseline="0" dirty="0" err="1"/>
              <a:t>education</a:t>
            </a:r>
            <a:r>
              <a:rPr lang="es-ES" baseline="0" dirty="0"/>
              <a:t> </a:t>
            </a:r>
            <a:r>
              <a:rPr lang="es-ES" baseline="0" dirty="0" err="1"/>
              <a:t>is</a:t>
            </a:r>
            <a:r>
              <a:rPr lang="es-ES" baseline="0" dirty="0"/>
              <a:t> </a:t>
            </a:r>
            <a:r>
              <a:rPr lang="es-ES" baseline="0" dirty="0" err="1"/>
              <a:t>the</a:t>
            </a:r>
            <a:r>
              <a:rPr lang="es-ES" baseline="0" dirty="0"/>
              <a:t> </a:t>
            </a:r>
            <a:r>
              <a:rPr lang="es-ES" baseline="0" dirty="0" err="1"/>
              <a:t>means</a:t>
            </a:r>
            <a:r>
              <a:rPr lang="es-ES" baseline="0" dirty="0"/>
              <a:t> of </a:t>
            </a:r>
            <a:r>
              <a:rPr lang="es-ES" baseline="0" dirty="0" err="1"/>
              <a:t>developing</a:t>
            </a:r>
            <a:r>
              <a:rPr lang="es-ES" baseline="0" dirty="0"/>
              <a:t> </a:t>
            </a:r>
            <a:r>
              <a:rPr lang="es-ES" baseline="0" dirty="0" err="1"/>
              <a:t>our</a:t>
            </a:r>
            <a:r>
              <a:rPr lang="es-ES" baseline="0" dirty="0"/>
              <a:t> </a:t>
            </a:r>
            <a:r>
              <a:rPr lang="es-ES" baseline="0" dirty="0" err="1"/>
              <a:t>greatest</a:t>
            </a:r>
            <a:r>
              <a:rPr lang="es-ES" baseline="0" dirty="0"/>
              <a:t> </a:t>
            </a:r>
            <a:r>
              <a:rPr lang="es-ES" baseline="0" dirty="0" err="1"/>
              <a:t>abilities</a:t>
            </a:r>
            <a:r>
              <a:rPr lang="es-ES" baseline="0" dirty="0"/>
              <a:t>. </a:t>
            </a:r>
            <a:r>
              <a:rPr lang="es-ES" baseline="0" dirty="0" err="1"/>
              <a:t>We’re</a:t>
            </a:r>
            <a:r>
              <a:rPr lang="es-ES" baseline="0" dirty="0"/>
              <a:t> </a:t>
            </a:r>
            <a:r>
              <a:rPr lang="es-ES" baseline="0" dirty="0" err="1"/>
              <a:t>sure</a:t>
            </a:r>
            <a:r>
              <a:rPr lang="es-ES" baseline="0" dirty="0"/>
              <a:t> </a:t>
            </a:r>
            <a:r>
              <a:rPr lang="es-ES" baseline="0" dirty="0" err="1"/>
              <a:t>that</a:t>
            </a:r>
            <a:r>
              <a:rPr lang="es-ES" baseline="0" dirty="0"/>
              <a:t> </a:t>
            </a:r>
            <a:r>
              <a:rPr lang="es-ES" baseline="0" dirty="0" err="1"/>
              <a:t>we</a:t>
            </a:r>
            <a:r>
              <a:rPr lang="es-ES" baseline="0" dirty="0"/>
              <a:t> </a:t>
            </a:r>
            <a:r>
              <a:rPr lang="es-ES" baseline="0" dirty="0" err="1"/>
              <a:t>all</a:t>
            </a:r>
            <a:r>
              <a:rPr lang="es-ES" baseline="0" dirty="0"/>
              <a:t> </a:t>
            </a:r>
            <a:r>
              <a:rPr lang="es-ES" baseline="0" dirty="0" err="1"/>
              <a:t>agree</a:t>
            </a:r>
            <a:r>
              <a:rPr lang="es-ES" baseline="0" dirty="0"/>
              <a:t> in </a:t>
            </a:r>
            <a:r>
              <a:rPr lang="es-ES" baseline="0" dirty="0" err="1"/>
              <a:t>that</a:t>
            </a:r>
            <a:r>
              <a:rPr lang="es-ES" baseline="0" dirty="0"/>
              <a:t> </a:t>
            </a:r>
            <a:r>
              <a:rPr lang="es-ES" baseline="0" dirty="0" err="1"/>
              <a:t>by</a:t>
            </a:r>
            <a:r>
              <a:rPr lang="es-ES" baseline="0" dirty="0"/>
              <a:t> </a:t>
            </a:r>
            <a:r>
              <a:rPr lang="es-ES" baseline="0" dirty="0" err="1"/>
              <a:t>education</a:t>
            </a:r>
            <a:r>
              <a:rPr lang="es-ES" baseline="0" dirty="0"/>
              <a:t> and </a:t>
            </a:r>
            <a:r>
              <a:rPr lang="es-ES" baseline="0" dirty="0" err="1"/>
              <a:t>learning</a:t>
            </a:r>
            <a:r>
              <a:rPr lang="es-ES" baseline="0" dirty="0"/>
              <a:t> </a:t>
            </a:r>
            <a:r>
              <a:rPr lang="es-ES" baseline="0" dirty="0" err="1"/>
              <a:t>is</a:t>
            </a:r>
            <a:r>
              <a:rPr lang="es-ES" baseline="0" dirty="0"/>
              <a:t> </a:t>
            </a:r>
            <a:r>
              <a:rPr lang="es-ES" baseline="0" dirty="0" err="1"/>
              <a:t>how</a:t>
            </a:r>
            <a:r>
              <a:rPr lang="es-ES" baseline="0" dirty="0"/>
              <a:t> </a:t>
            </a:r>
            <a:r>
              <a:rPr lang="es-ES" baseline="0" dirty="0" err="1"/>
              <a:t>we</a:t>
            </a:r>
            <a:r>
              <a:rPr lang="es-ES" baseline="0" dirty="0"/>
              <a:t> </a:t>
            </a:r>
            <a:r>
              <a:rPr lang="es-ES" baseline="0" dirty="0" err="1"/>
              <a:t>develop</a:t>
            </a:r>
            <a:r>
              <a:rPr lang="es-ES" baseline="0" dirty="0"/>
              <a:t> </a:t>
            </a:r>
            <a:r>
              <a:rPr lang="es-ES" baseline="0" dirty="0" err="1"/>
              <a:t>ourselves</a:t>
            </a:r>
            <a:r>
              <a:rPr lang="es-ES" baseline="0" dirty="0"/>
              <a:t> and </a:t>
            </a:r>
            <a:r>
              <a:rPr lang="es-ES" baseline="0" dirty="0" err="1"/>
              <a:t>become</a:t>
            </a:r>
            <a:r>
              <a:rPr lang="es-ES" baseline="0" dirty="0"/>
              <a:t> </a:t>
            </a:r>
            <a:r>
              <a:rPr lang="es-ES" baseline="0" dirty="0" err="1"/>
              <a:t>better</a:t>
            </a:r>
            <a:r>
              <a:rPr lang="es-ES" baseline="0" dirty="0"/>
              <a:t>, </a:t>
            </a:r>
            <a:r>
              <a:rPr lang="es-ES" baseline="0" dirty="0" err="1"/>
              <a:t>right</a:t>
            </a:r>
            <a:r>
              <a:rPr lang="es-ES" baseline="0" dirty="0"/>
              <a:t>?</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During</a:t>
            </a:r>
            <a:r>
              <a:rPr lang="es-ES" dirty="0"/>
              <a:t> </a:t>
            </a:r>
            <a:r>
              <a:rPr lang="es-ES" dirty="0" err="1"/>
              <a:t>this</a:t>
            </a:r>
            <a:r>
              <a:rPr lang="es-ES" dirty="0"/>
              <a:t> </a:t>
            </a:r>
            <a:r>
              <a:rPr lang="es-ES" dirty="0" err="1"/>
              <a:t>week</a:t>
            </a:r>
            <a:r>
              <a:rPr lang="es-ES" dirty="0"/>
              <a:t> </a:t>
            </a:r>
            <a:r>
              <a:rPr lang="es-ES" dirty="0" err="1"/>
              <a:t>we’ve</a:t>
            </a:r>
            <a:r>
              <a:rPr lang="es-ES" dirty="0"/>
              <a:t> </a:t>
            </a:r>
            <a:r>
              <a:rPr lang="es-ES" dirty="0" err="1"/>
              <a:t>found</a:t>
            </a:r>
            <a:r>
              <a:rPr lang="es-ES" dirty="0"/>
              <a:t> </a:t>
            </a:r>
            <a:r>
              <a:rPr lang="es-ES" dirty="0" err="1"/>
              <a:t>two</a:t>
            </a:r>
            <a:r>
              <a:rPr lang="es-ES" dirty="0"/>
              <a:t> </a:t>
            </a:r>
            <a:r>
              <a:rPr lang="es-ES" dirty="0" err="1"/>
              <a:t>main</a:t>
            </a:r>
            <a:r>
              <a:rPr lang="es-ES" dirty="0"/>
              <a:t> </a:t>
            </a:r>
            <a:r>
              <a:rPr lang="es-ES" dirty="0" err="1"/>
              <a:t>problems</a:t>
            </a:r>
            <a:r>
              <a:rPr lang="es-ES" dirty="0"/>
              <a:t>. </a:t>
            </a:r>
            <a:r>
              <a:rPr lang="es-ES" dirty="0" err="1"/>
              <a:t>The</a:t>
            </a:r>
            <a:r>
              <a:rPr lang="es-ES" dirty="0"/>
              <a:t> </a:t>
            </a:r>
            <a:r>
              <a:rPr lang="es-ES" dirty="0" err="1"/>
              <a:t>first</a:t>
            </a:r>
            <a:r>
              <a:rPr lang="es-ES" dirty="0"/>
              <a:t> </a:t>
            </a:r>
            <a:r>
              <a:rPr lang="es-ES" dirty="0" err="1"/>
              <a:t>one</a:t>
            </a:r>
            <a:r>
              <a:rPr lang="es-ES" dirty="0"/>
              <a:t> </a:t>
            </a:r>
            <a:r>
              <a:rPr lang="es-ES" dirty="0" err="1"/>
              <a:t>was</a:t>
            </a:r>
            <a:r>
              <a:rPr lang="es-ES" dirty="0"/>
              <a:t> </a:t>
            </a:r>
            <a:r>
              <a:rPr lang="es-ES" dirty="0" err="1"/>
              <a:t>that</a:t>
            </a:r>
            <a:r>
              <a:rPr lang="es-ES" dirty="0"/>
              <a:t> </a:t>
            </a:r>
            <a:r>
              <a:rPr lang="es-ES" dirty="0" err="1"/>
              <a:t>it</a:t>
            </a:r>
            <a:r>
              <a:rPr lang="es-ES" dirty="0"/>
              <a:t> </a:t>
            </a:r>
            <a:r>
              <a:rPr lang="es-ES" dirty="0" err="1"/>
              <a:t>was</a:t>
            </a:r>
            <a:r>
              <a:rPr lang="es-ES" dirty="0"/>
              <a:t> </a:t>
            </a:r>
            <a:r>
              <a:rPr lang="es-ES" dirty="0" err="1"/>
              <a:t>difficult</a:t>
            </a:r>
            <a:r>
              <a:rPr lang="es-ES" dirty="0"/>
              <a:t> </a:t>
            </a:r>
            <a:r>
              <a:rPr lang="es-ES" dirty="0" err="1"/>
              <a:t>for</a:t>
            </a:r>
            <a:r>
              <a:rPr lang="es-ES" dirty="0"/>
              <a:t> </a:t>
            </a:r>
            <a:r>
              <a:rPr lang="es-ES" dirty="0" err="1"/>
              <a:t>us</a:t>
            </a:r>
            <a:r>
              <a:rPr lang="es-ES" dirty="0"/>
              <a:t> </a:t>
            </a:r>
            <a:r>
              <a:rPr lang="es-ES" dirty="0" err="1"/>
              <a:t>to</a:t>
            </a:r>
            <a:r>
              <a:rPr lang="es-ES" dirty="0"/>
              <a:t> </a:t>
            </a:r>
            <a:r>
              <a:rPr lang="es-ES" dirty="0" err="1"/>
              <a:t>see</a:t>
            </a:r>
            <a:r>
              <a:rPr lang="es-ES" dirty="0"/>
              <a:t> </a:t>
            </a:r>
            <a:r>
              <a:rPr lang="es-ES" dirty="0" err="1"/>
              <a:t>which</a:t>
            </a:r>
            <a:r>
              <a:rPr lang="es-ES" dirty="0"/>
              <a:t> </a:t>
            </a:r>
            <a:r>
              <a:rPr lang="es-ES" dirty="0" err="1"/>
              <a:t>problems</a:t>
            </a:r>
            <a:r>
              <a:rPr lang="es-ES" dirty="0"/>
              <a:t> </a:t>
            </a:r>
            <a:r>
              <a:rPr lang="es-ES" dirty="0" err="1"/>
              <a:t>did</a:t>
            </a:r>
            <a:r>
              <a:rPr lang="es-ES" dirty="0"/>
              <a:t> </a:t>
            </a:r>
            <a:r>
              <a:rPr lang="es-ES" dirty="0" err="1"/>
              <a:t>we</a:t>
            </a:r>
            <a:r>
              <a:rPr lang="es-ES" dirty="0"/>
              <a:t> </a:t>
            </a:r>
            <a:r>
              <a:rPr lang="es-ES" dirty="0" err="1"/>
              <a:t>have</a:t>
            </a:r>
            <a:r>
              <a:rPr lang="es-ES" dirty="0"/>
              <a:t>, so </a:t>
            </a:r>
            <a:r>
              <a:rPr lang="es-ES" dirty="0" err="1"/>
              <a:t>we</a:t>
            </a:r>
            <a:r>
              <a:rPr lang="es-ES" dirty="0"/>
              <a:t> </a:t>
            </a:r>
            <a:r>
              <a:rPr lang="es-ES" dirty="0" err="1"/>
              <a:t>decided</a:t>
            </a:r>
            <a:r>
              <a:rPr lang="es-ES" dirty="0"/>
              <a:t> </a:t>
            </a:r>
            <a:r>
              <a:rPr lang="es-ES" dirty="0" err="1"/>
              <a:t>to</a:t>
            </a:r>
            <a:r>
              <a:rPr lang="es-ES" dirty="0"/>
              <a:t> </a:t>
            </a:r>
            <a:r>
              <a:rPr lang="es-ES" dirty="0" err="1"/>
              <a:t>solve</a:t>
            </a:r>
            <a:r>
              <a:rPr lang="es-ES" dirty="0"/>
              <a:t> </a:t>
            </a:r>
            <a:r>
              <a:rPr lang="es-ES" dirty="0" err="1"/>
              <a:t>that</a:t>
            </a:r>
            <a:r>
              <a:rPr lang="es-ES" baseline="0" dirty="0"/>
              <a:t> </a:t>
            </a:r>
            <a:r>
              <a:rPr lang="es-ES" baseline="0" dirty="0" err="1"/>
              <a:t>by</a:t>
            </a:r>
            <a:r>
              <a:rPr lang="es-ES" baseline="0" dirty="0"/>
              <a:t> </a:t>
            </a:r>
            <a:r>
              <a:rPr lang="es-ES" baseline="0" dirty="0" err="1"/>
              <a:t>creating</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save</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we’ve</a:t>
            </a:r>
            <a:r>
              <a:rPr lang="es-ES" baseline="0" dirty="0"/>
              <a:t> </a:t>
            </a:r>
            <a:r>
              <a:rPr lang="es-ES" baseline="0" dirty="0" err="1"/>
              <a:t>finding</a:t>
            </a:r>
            <a:r>
              <a:rPr lang="es-ES" baseline="0" dirty="0"/>
              <a:t> and </a:t>
            </a:r>
            <a:r>
              <a:rPr lang="es-ES" baseline="0" dirty="0" err="1"/>
              <a:t>their</a:t>
            </a:r>
            <a:r>
              <a:rPr lang="es-ES" baseline="0" dirty="0"/>
              <a:t> </a:t>
            </a:r>
            <a:r>
              <a:rPr lang="es-ES" baseline="0" dirty="0" err="1"/>
              <a:t>possible</a:t>
            </a:r>
            <a:r>
              <a:rPr lang="es-ES" baseline="0" dirty="0"/>
              <a:t> </a:t>
            </a:r>
            <a:r>
              <a:rPr lang="es-ES" baseline="0" dirty="0" err="1"/>
              <a:t>solutions</a:t>
            </a:r>
            <a:r>
              <a:rPr lang="es-ES" baseline="0" dirty="0"/>
              <a:t>.</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other</a:t>
            </a:r>
            <a:r>
              <a:rPr lang="es-ES" dirty="0"/>
              <a:t> </a:t>
            </a:r>
            <a:r>
              <a:rPr lang="es-ES" dirty="0" err="1"/>
              <a:t>problem</a:t>
            </a:r>
            <a:r>
              <a:rPr lang="es-ES" dirty="0"/>
              <a:t> </a:t>
            </a:r>
            <a:r>
              <a:rPr lang="es-ES" dirty="0" err="1"/>
              <a:t>was</a:t>
            </a:r>
            <a:r>
              <a:rPr lang="es-ES" dirty="0"/>
              <a:t> </a:t>
            </a:r>
            <a:r>
              <a:rPr lang="es-ES" dirty="0" err="1"/>
              <a:t>that</a:t>
            </a:r>
            <a:r>
              <a:rPr lang="es-ES" dirty="0"/>
              <a:t> </a:t>
            </a:r>
            <a:r>
              <a:rPr lang="es-ES" dirty="0" err="1"/>
              <a:t>we</a:t>
            </a:r>
            <a:r>
              <a:rPr lang="es-ES" dirty="0"/>
              <a:t> </a:t>
            </a:r>
            <a:r>
              <a:rPr lang="es-ES" dirty="0" err="1"/>
              <a:t>didn’t</a:t>
            </a:r>
            <a:r>
              <a:rPr lang="es-ES" dirty="0"/>
              <a:t> </a:t>
            </a:r>
            <a:r>
              <a:rPr lang="es-ES" dirty="0" err="1"/>
              <a:t>measure</a:t>
            </a:r>
            <a:r>
              <a:rPr lang="es-ES" dirty="0"/>
              <a:t> </a:t>
            </a:r>
            <a:r>
              <a:rPr lang="es-ES" dirty="0" err="1"/>
              <a:t>well</a:t>
            </a:r>
            <a:r>
              <a:rPr lang="es-ES" baseline="0" dirty="0"/>
              <a:t> </a:t>
            </a:r>
            <a:r>
              <a:rPr lang="es-ES" baseline="0" dirty="0" err="1"/>
              <a:t>our</a:t>
            </a:r>
            <a:r>
              <a:rPr lang="es-ES" baseline="0" dirty="0"/>
              <a:t> </a:t>
            </a:r>
            <a:r>
              <a:rPr lang="es-ES" baseline="0" dirty="0" err="1"/>
              <a:t>tasks</a:t>
            </a:r>
            <a:r>
              <a:rPr lang="es-ES" baseline="0" dirty="0"/>
              <a:t>, and </a:t>
            </a:r>
            <a:r>
              <a:rPr lang="es-ES" baseline="0" dirty="0" err="1"/>
              <a:t>that</a:t>
            </a:r>
            <a:r>
              <a:rPr lang="es-ES" baseline="0" dirty="0"/>
              <a:t> </a:t>
            </a:r>
            <a:r>
              <a:rPr lang="es-ES" baseline="0" dirty="0" err="1"/>
              <a:t>led</a:t>
            </a:r>
            <a:r>
              <a:rPr lang="es-ES" baseline="0" dirty="0"/>
              <a:t> </a:t>
            </a:r>
            <a:r>
              <a:rPr lang="es-ES" baseline="0" dirty="0" err="1"/>
              <a:t>to</a:t>
            </a:r>
            <a:r>
              <a:rPr lang="es-ES" baseline="0" dirty="0"/>
              <a:t> </a:t>
            </a:r>
            <a:r>
              <a:rPr lang="es-ES" baseline="0" dirty="0" err="1"/>
              <a:t>the</a:t>
            </a:r>
            <a:r>
              <a:rPr lang="es-ES" baseline="0" dirty="0"/>
              <a:t> </a:t>
            </a:r>
            <a:r>
              <a:rPr lang="es-ES" baseline="0" dirty="0" err="1"/>
              <a:t>huge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each</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To</a:t>
            </a:r>
            <a:r>
              <a:rPr lang="es-ES" baseline="0" dirty="0"/>
              <a:t> </a:t>
            </a:r>
            <a:r>
              <a:rPr lang="es-ES" baseline="0" dirty="0" err="1"/>
              <a:t>prevent</a:t>
            </a:r>
            <a:r>
              <a:rPr lang="es-ES" baseline="0" dirty="0"/>
              <a:t> </a:t>
            </a:r>
            <a:r>
              <a:rPr lang="es-ES" baseline="0" dirty="0" err="1"/>
              <a:t>this</a:t>
            </a:r>
            <a:r>
              <a:rPr lang="es-ES" baseline="0" dirty="0"/>
              <a:t> </a:t>
            </a:r>
            <a:r>
              <a:rPr lang="es-ES" baseline="0" dirty="0" err="1"/>
              <a:t>from</a:t>
            </a:r>
            <a:r>
              <a:rPr lang="es-ES" baseline="0" dirty="0"/>
              <a:t> happening </a:t>
            </a:r>
            <a:r>
              <a:rPr lang="es-ES" baseline="0" dirty="0" err="1"/>
              <a:t>again</a:t>
            </a:r>
            <a:r>
              <a:rPr lang="es-ES" baseline="0" dirty="0"/>
              <a:t>, </a:t>
            </a:r>
            <a:r>
              <a:rPr lang="es-ES" baseline="0" dirty="0" err="1"/>
              <a:t>we’ve</a:t>
            </a:r>
            <a:r>
              <a:rPr lang="es-ES" baseline="0" dirty="0"/>
              <a:t> </a:t>
            </a:r>
            <a:r>
              <a:rPr lang="es-ES" baseline="0" dirty="0" err="1"/>
              <a:t>decided</a:t>
            </a:r>
            <a:r>
              <a:rPr lang="es-ES" baseline="0" dirty="0"/>
              <a:t> </a:t>
            </a:r>
            <a:r>
              <a:rPr lang="es-ES" baseline="0" dirty="0" err="1"/>
              <a:t>to</a:t>
            </a:r>
            <a:r>
              <a:rPr lang="es-ES" baseline="0" dirty="0"/>
              <a:t> </a:t>
            </a:r>
            <a:r>
              <a:rPr lang="es-ES" baseline="0" dirty="0" err="1"/>
              <a:t>put</a:t>
            </a:r>
            <a:r>
              <a:rPr lang="es-ES" baseline="0" dirty="0"/>
              <a:t> </a:t>
            </a:r>
            <a:r>
              <a:rPr lang="es-ES" baseline="0" dirty="0" err="1"/>
              <a:t>history</a:t>
            </a:r>
            <a:r>
              <a:rPr lang="es-ES" baseline="0" dirty="0"/>
              <a:t> </a:t>
            </a:r>
            <a:r>
              <a:rPr lang="es-ES" baseline="0" dirty="0" err="1"/>
              <a:t>points</a:t>
            </a:r>
            <a:r>
              <a:rPr lang="es-ES" baseline="0" dirty="0"/>
              <a:t> </a:t>
            </a:r>
            <a:r>
              <a:rPr lang="es-ES" baseline="0" dirty="0" err="1"/>
              <a:t>to</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a:t>
            </a:r>
            <a:r>
              <a:rPr lang="es-ES" baseline="0" dirty="0" err="1"/>
              <a:t>to</a:t>
            </a:r>
            <a:r>
              <a:rPr lang="es-ES" baseline="0" dirty="0"/>
              <a:t> </a:t>
            </a:r>
            <a:r>
              <a:rPr lang="es-ES" baseline="0" dirty="0" err="1"/>
              <a:t>our</a:t>
            </a:r>
            <a:r>
              <a:rPr lang="es-ES" baseline="0" dirty="0"/>
              <a:t> </a:t>
            </a:r>
            <a:r>
              <a:rPr lang="es-ES" baseline="0" dirty="0" err="1"/>
              <a:t>tasks</a:t>
            </a:r>
            <a:r>
              <a:rPr lang="es-ES" baseline="0" dirty="0"/>
              <a:t> in </a:t>
            </a:r>
            <a:r>
              <a:rPr lang="es-ES" baseline="0" dirty="0" err="1"/>
              <a:t>order</a:t>
            </a:r>
            <a:r>
              <a:rPr lang="es-ES" baseline="0" dirty="0"/>
              <a:t> </a:t>
            </a:r>
            <a:r>
              <a:rPr lang="es-ES" baseline="0" dirty="0" err="1"/>
              <a:t>to</a:t>
            </a:r>
            <a:r>
              <a:rPr lang="es-ES" baseline="0" dirty="0"/>
              <a:t> </a:t>
            </a:r>
            <a:r>
              <a:rPr lang="es-ES" baseline="0" dirty="0" err="1"/>
              <a:t>know</a:t>
            </a:r>
            <a:r>
              <a:rPr lang="es-ES" baseline="0" dirty="0"/>
              <a:t> </a:t>
            </a:r>
            <a:r>
              <a:rPr lang="es-ES" baseline="0" dirty="0" err="1"/>
              <a:t>how</a:t>
            </a:r>
            <a:r>
              <a:rPr lang="es-ES" baseline="0" dirty="0"/>
              <a:t> </a:t>
            </a:r>
            <a:r>
              <a:rPr lang="es-ES" baseline="0" dirty="0" err="1"/>
              <a:t>hard</a:t>
            </a:r>
            <a:r>
              <a:rPr lang="es-ES" baseline="0" dirty="0"/>
              <a:t> are </a:t>
            </a:r>
            <a:r>
              <a:rPr lang="es-ES" baseline="0" dirty="0" err="1"/>
              <a:t>they</a:t>
            </a:r>
            <a:r>
              <a:rPr lang="es-ES" baseline="0" dirty="0"/>
              <a:t> and </a:t>
            </a:r>
            <a:r>
              <a:rPr lang="es-ES" baseline="0" dirty="0" err="1"/>
              <a:t>making</a:t>
            </a:r>
            <a:r>
              <a:rPr lang="es-ES" baseline="0" dirty="0"/>
              <a:t> </a:t>
            </a:r>
            <a:r>
              <a:rPr lang="es-ES" baseline="0" dirty="0" err="1"/>
              <a:t>all</a:t>
            </a:r>
            <a:r>
              <a:rPr lang="es-ES" baseline="0" dirty="0"/>
              <a:t> </a:t>
            </a:r>
            <a:r>
              <a:rPr lang="es-ES" baseline="0" dirty="0" err="1"/>
              <a:t>members</a:t>
            </a:r>
            <a:r>
              <a:rPr lang="es-ES" baseline="0" dirty="0"/>
              <a:t> </a:t>
            </a:r>
            <a:r>
              <a:rPr lang="es-ES" baseline="0" dirty="0" err="1"/>
              <a:t>work</a:t>
            </a:r>
            <a:r>
              <a:rPr lang="es-ES" baseline="0" dirty="0"/>
              <a:t> </a:t>
            </a:r>
            <a:r>
              <a:rPr lang="es-ES" baseline="0" dirty="0" err="1"/>
              <a:t>the</a:t>
            </a:r>
            <a:r>
              <a:rPr lang="es-ES" baseline="0" dirty="0"/>
              <a:t> </a:t>
            </a:r>
            <a:r>
              <a:rPr lang="es-ES" baseline="0" dirty="0" err="1"/>
              <a:t>same</a:t>
            </a:r>
            <a:r>
              <a:rPr lang="es-ES" baseline="0" dirty="0"/>
              <a:t> time </a:t>
            </a:r>
            <a:r>
              <a:rPr lang="es-ES" baseline="0" dirty="0" err="1"/>
              <a:t>with</a:t>
            </a:r>
            <a:r>
              <a:rPr lang="es-ES" baseline="0" dirty="0"/>
              <a:t> </a:t>
            </a:r>
            <a:r>
              <a:rPr lang="es-ES" baseline="0" dirty="0" err="1"/>
              <a:t>the</a:t>
            </a:r>
            <a:r>
              <a:rPr lang="es-ES" baseline="0" dirty="0"/>
              <a:t> </a:t>
            </a:r>
            <a:r>
              <a:rPr lang="es-ES" baseline="0" dirty="0" err="1"/>
              <a:t>same</a:t>
            </a:r>
            <a:r>
              <a:rPr lang="es-ES" baseline="0" dirty="0"/>
              <a:t> </a:t>
            </a:r>
            <a:r>
              <a:rPr lang="es-ES" baseline="0" dirty="0" err="1"/>
              <a:t>effort</a:t>
            </a:r>
            <a:r>
              <a:rPr lang="es-ES" baseline="0" dirty="0"/>
              <a:t>.</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other</a:t>
            </a:r>
            <a:r>
              <a:rPr lang="es-ES" dirty="0"/>
              <a:t> </a:t>
            </a:r>
            <a:r>
              <a:rPr lang="es-ES" dirty="0" err="1"/>
              <a:t>problem</a:t>
            </a:r>
            <a:r>
              <a:rPr lang="es-ES" dirty="0"/>
              <a:t> </a:t>
            </a:r>
            <a:r>
              <a:rPr lang="es-ES" dirty="0" err="1"/>
              <a:t>was</a:t>
            </a:r>
            <a:r>
              <a:rPr lang="es-ES" dirty="0"/>
              <a:t> </a:t>
            </a:r>
            <a:r>
              <a:rPr lang="es-ES" dirty="0" err="1"/>
              <a:t>that</a:t>
            </a:r>
            <a:r>
              <a:rPr lang="es-ES" dirty="0"/>
              <a:t> </a:t>
            </a:r>
            <a:r>
              <a:rPr lang="es-ES" dirty="0" err="1"/>
              <a:t>we</a:t>
            </a:r>
            <a:r>
              <a:rPr lang="es-ES" dirty="0"/>
              <a:t> </a:t>
            </a:r>
            <a:r>
              <a:rPr lang="es-ES" dirty="0" err="1"/>
              <a:t>didn’t</a:t>
            </a:r>
            <a:r>
              <a:rPr lang="es-ES" dirty="0"/>
              <a:t> </a:t>
            </a:r>
            <a:r>
              <a:rPr lang="es-ES" dirty="0" err="1"/>
              <a:t>measure</a:t>
            </a:r>
            <a:r>
              <a:rPr lang="es-ES" dirty="0"/>
              <a:t> </a:t>
            </a:r>
            <a:r>
              <a:rPr lang="es-ES" dirty="0" err="1"/>
              <a:t>well</a:t>
            </a:r>
            <a:r>
              <a:rPr lang="es-ES" baseline="0" dirty="0"/>
              <a:t> </a:t>
            </a:r>
            <a:r>
              <a:rPr lang="es-ES" baseline="0" dirty="0" err="1"/>
              <a:t>our</a:t>
            </a:r>
            <a:r>
              <a:rPr lang="es-ES" baseline="0" dirty="0"/>
              <a:t> </a:t>
            </a:r>
            <a:r>
              <a:rPr lang="es-ES" baseline="0" dirty="0" err="1"/>
              <a:t>tasks</a:t>
            </a:r>
            <a:r>
              <a:rPr lang="es-ES" baseline="0" dirty="0"/>
              <a:t>, and </a:t>
            </a:r>
            <a:r>
              <a:rPr lang="es-ES" baseline="0" dirty="0" err="1"/>
              <a:t>that</a:t>
            </a:r>
            <a:r>
              <a:rPr lang="es-ES" baseline="0" dirty="0"/>
              <a:t> </a:t>
            </a:r>
            <a:r>
              <a:rPr lang="es-ES" baseline="0" dirty="0" err="1"/>
              <a:t>led</a:t>
            </a:r>
            <a:r>
              <a:rPr lang="es-ES" baseline="0" dirty="0"/>
              <a:t> </a:t>
            </a:r>
            <a:r>
              <a:rPr lang="es-ES" baseline="0" dirty="0" err="1"/>
              <a:t>to</a:t>
            </a:r>
            <a:r>
              <a:rPr lang="es-ES" baseline="0" dirty="0"/>
              <a:t> </a:t>
            </a:r>
            <a:r>
              <a:rPr lang="es-ES" baseline="0" dirty="0" err="1"/>
              <a:t>the</a:t>
            </a:r>
            <a:r>
              <a:rPr lang="es-ES" baseline="0" dirty="0"/>
              <a:t> </a:t>
            </a:r>
            <a:r>
              <a:rPr lang="es-ES" baseline="0" dirty="0" err="1"/>
              <a:t>huge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each</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To</a:t>
            </a:r>
            <a:r>
              <a:rPr lang="es-ES" baseline="0" dirty="0"/>
              <a:t> </a:t>
            </a:r>
            <a:r>
              <a:rPr lang="es-ES" baseline="0" dirty="0" err="1"/>
              <a:t>prevent</a:t>
            </a:r>
            <a:r>
              <a:rPr lang="es-ES" baseline="0" dirty="0"/>
              <a:t> </a:t>
            </a:r>
            <a:r>
              <a:rPr lang="es-ES" baseline="0" dirty="0" err="1"/>
              <a:t>this</a:t>
            </a:r>
            <a:r>
              <a:rPr lang="es-ES" baseline="0" dirty="0"/>
              <a:t> </a:t>
            </a:r>
            <a:r>
              <a:rPr lang="es-ES" baseline="0" dirty="0" err="1"/>
              <a:t>from</a:t>
            </a:r>
            <a:r>
              <a:rPr lang="es-ES" baseline="0" dirty="0"/>
              <a:t> happening </a:t>
            </a:r>
            <a:r>
              <a:rPr lang="es-ES" baseline="0" dirty="0" err="1"/>
              <a:t>again</a:t>
            </a:r>
            <a:r>
              <a:rPr lang="es-ES" baseline="0" dirty="0"/>
              <a:t>, </a:t>
            </a:r>
            <a:r>
              <a:rPr lang="es-ES" baseline="0" dirty="0" err="1"/>
              <a:t>we’ve</a:t>
            </a:r>
            <a:r>
              <a:rPr lang="es-ES" baseline="0" dirty="0"/>
              <a:t> </a:t>
            </a:r>
            <a:r>
              <a:rPr lang="es-ES" baseline="0" dirty="0" err="1"/>
              <a:t>decided</a:t>
            </a:r>
            <a:r>
              <a:rPr lang="es-ES" baseline="0" dirty="0"/>
              <a:t> </a:t>
            </a:r>
            <a:r>
              <a:rPr lang="es-ES" baseline="0" dirty="0" err="1"/>
              <a:t>to</a:t>
            </a:r>
            <a:r>
              <a:rPr lang="es-ES" baseline="0" dirty="0"/>
              <a:t> </a:t>
            </a:r>
            <a:r>
              <a:rPr lang="es-ES" baseline="0" dirty="0" err="1"/>
              <a:t>put</a:t>
            </a:r>
            <a:r>
              <a:rPr lang="es-ES" baseline="0" dirty="0"/>
              <a:t> </a:t>
            </a:r>
            <a:r>
              <a:rPr lang="es-ES" baseline="0" dirty="0" err="1"/>
              <a:t>history</a:t>
            </a:r>
            <a:r>
              <a:rPr lang="es-ES" baseline="0" dirty="0"/>
              <a:t> </a:t>
            </a:r>
            <a:r>
              <a:rPr lang="es-ES" baseline="0" dirty="0" err="1"/>
              <a:t>points</a:t>
            </a:r>
            <a:r>
              <a:rPr lang="es-ES" baseline="0" dirty="0"/>
              <a:t> </a:t>
            </a:r>
            <a:r>
              <a:rPr lang="es-ES" baseline="0" dirty="0" err="1"/>
              <a:t>to</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a:t>
            </a:r>
            <a:r>
              <a:rPr lang="es-ES" baseline="0" dirty="0" err="1"/>
              <a:t>to</a:t>
            </a:r>
            <a:r>
              <a:rPr lang="es-ES" baseline="0" dirty="0"/>
              <a:t> </a:t>
            </a:r>
            <a:r>
              <a:rPr lang="es-ES" baseline="0" dirty="0" err="1"/>
              <a:t>our</a:t>
            </a:r>
            <a:r>
              <a:rPr lang="es-ES" baseline="0" dirty="0"/>
              <a:t> </a:t>
            </a:r>
            <a:r>
              <a:rPr lang="es-ES" baseline="0" dirty="0" err="1"/>
              <a:t>tasks</a:t>
            </a:r>
            <a:r>
              <a:rPr lang="es-ES" baseline="0" dirty="0"/>
              <a:t> in </a:t>
            </a:r>
            <a:r>
              <a:rPr lang="es-ES" baseline="0" dirty="0" err="1"/>
              <a:t>order</a:t>
            </a:r>
            <a:r>
              <a:rPr lang="es-ES" baseline="0" dirty="0"/>
              <a:t> </a:t>
            </a:r>
            <a:r>
              <a:rPr lang="es-ES" baseline="0" dirty="0" err="1"/>
              <a:t>to</a:t>
            </a:r>
            <a:r>
              <a:rPr lang="es-ES" baseline="0" dirty="0"/>
              <a:t> </a:t>
            </a:r>
            <a:r>
              <a:rPr lang="es-ES" baseline="0" dirty="0" err="1"/>
              <a:t>know</a:t>
            </a:r>
            <a:r>
              <a:rPr lang="es-ES" baseline="0" dirty="0"/>
              <a:t> </a:t>
            </a:r>
            <a:r>
              <a:rPr lang="es-ES" baseline="0" dirty="0" err="1"/>
              <a:t>how</a:t>
            </a:r>
            <a:r>
              <a:rPr lang="es-ES" baseline="0" dirty="0"/>
              <a:t> </a:t>
            </a:r>
            <a:r>
              <a:rPr lang="es-ES" baseline="0" dirty="0" err="1"/>
              <a:t>hard</a:t>
            </a:r>
            <a:r>
              <a:rPr lang="es-ES" baseline="0" dirty="0"/>
              <a:t> are </a:t>
            </a:r>
            <a:r>
              <a:rPr lang="es-ES" baseline="0" dirty="0" err="1"/>
              <a:t>they</a:t>
            </a:r>
            <a:r>
              <a:rPr lang="es-ES" baseline="0" dirty="0"/>
              <a:t> and </a:t>
            </a:r>
            <a:r>
              <a:rPr lang="es-ES" baseline="0" dirty="0" err="1"/>
              <a:t>making</a:t>
            </a:r>
            <a:r>
              <a:rPr lang="es-ES" baseline="0" dirty="0"/>
              <a:t> </a:t>
            </a:r>
            <a:r>
              <a:rPr lang="es-ES" baseline="0" dirty="0" err="1"/>
              <a:t>all</a:t>
            </a:r>
            <a:r>
              <a:rPr lang="es-ES" baseline="0" dirty="0"/>
              <a:t> </a:t>
            </a:r>
            <a:r>
              <a:rPr lang="es-ES" baseline="0" dirty="0" err="1"/>
              <a:t>members</a:t>
            </a:r>
            <a:r>
              <a:rPr lang="es-ES" baseline="0" dirty="0"/>
              <a:t> </a:t>
            </a:r>
            <a:r>
              <a:rPr lang="es-ES" baseline="0" dirty="0" err="1"/>
              <a:t>work</a:t>
            </a:r>
            <a:r>
              <a:rPr lang="es-ES" baseline="0" dirty="0"/>
              <a:t> </a:t>
            </a:r>
            <a:r>
              <a:rPr lang="es-ES" baseline="0" dirty="0" err="1"/>
              <a:t>the</a:t>
            </a:r>
            <a:r>
              <a:rPr lang="es-ES" baseline="0" dirty="0"/>
              <a:t> </a:t>
            </a:r>
            <a:r>
              <a:rPr lang="es-ES" baseline="0" dirty="0" err="1"/>
              <a:t>same</a:t>
            </a:r>
            <a:r>
              <a:rPr lang="es-ES" baseline="0" dirty="0"/>
              <a:t> time </a:t>
            </a:r>
            <a:r>
              <a:rPr lang="es-ES" baseline="0" dirty="0" err="1"/>
              <a:t>with</a:t>
            </a:r>
            <a:r>
              <a:rPr lang="es-ES" baseline="0" dirty="0"/>
              <a:t> </a:t>
            </a:r>
            <a:r>
              <a:rPr lang="es-ES" baseline="0" dirty="0" err="1"/>
              <a:t>the</a:t>
            </a:r>
            <a:r>
              <a:rPr lang="es-ES" baseline="0" dirty="0"/>
              <a:t> </a:t>
            </a:r>
            <a:r>
              <a:rPr lang="es-ES" baseline="0" dirty="0" err="1"/>
              <a:t>same</a:t>
            </a:r>
            <a:r>
              <a:rPr lang="es-ES" baseline="0" dirty="0"/>
              <a:t> </a:t>
            </a:r>
            <a:r>
              <a:rPr lang="es-ES" baseline="0" dirty="0" err="1"/>
              <a:t>effort</a:t>
            </a:r>
            <a:r>
              <a:rPr lang="es-ES" baseline="0" dirty="0"/>
              <a:t>.</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That</a:t>
            </a:r>
            <a:r>
              <a:rPr lang="es-ES" baseline="0" dirty="0"/>
              <a:t> </a:t>
            </a:r>
            <a:r>
              <a:rPr lang="es-ES" baseline="0" dirty="0" err="1"/>
              <a:t>would</a:t>
            </a:r>
            <a:r>
              <a:rPr lang="es-ES" baseline="0" dirty="0"/>
              <a:t> </a:t>
            </a:r>
            <a:r>
              <a:rPr lang="es-ES" baseline="0" dirty="0" err="1"/>
              <a:t>leave</a:t>
            </a:r>
            <a:r>
              <a:rPr lang="es-ES" baseline="0" dirty="0"/>
              <a:t> </a:t>
            </a:r>
            <a:r>
              <a:rPr lang="es-ES" baseline="0" dirty="0" err="1"/>
              <a:t>us</a:t>
            </a:r>
            <a:r>
              <a:rPr lang="es-ES" baseline="0" dirty="0"/>
              <a:t> in </a:t>
            </a:r>
            <a:r>
              <a:rPr lang="es-ES" baseline="0" dirty="0" err="1"/>
              <a:t>the</a:t>
            </a:r>
            <a:r>
              <a:rPr lang="es-ES" baseline="0" dirty="0"/>
              <a:t> </a:t>
            </a:r>
            <a:r>
              <a:rPr lang="es-ES" baseline="0" dirty="0" err="1"/>
              <a:t>next</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the</a:t>
            </a:r>
            <a:r>
              <a:rPr lang="es-ES" baseline="0" dirty="0"/>
              <a:t> </a:t>
            </a:r>
            <a:r>
              <a:rPr lang="es-ES" baseline="0" dirty="0" err="1"/>
              <a:t>storage</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security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platform</a:t>
            </a:r>
            <a:r>
              <a:rPr lang="es-ES" baseline="0" dirty="0"/>
              <a:t>…</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a:t>
            </a:r>
            <a:r>
              <a:rPr lang="es-ES" baseline="0" dirty="0"/>
              <a:t> </a:t>
            </a:r>
            <a:r>
              <a:rPr lang="es-ES" baseline="0" dirty="0" err="1"/>
              <a:t>last</a:t>
            </a:r>
            <a:r>
              <a:rPr lang="es-ES" baseline="0" dirty="0"/>
              <a:t>, </a:t>
            </a:r>
            <a:r>
              <a:rPr lang="es-ES" baseline="0" dirty="0" err="1"/>
              <a:t>but</a:t>
            </a:r>
            <a:r>
              <a:rPr lang="es-ES" baseline="0" dirty="0"/>
              <a:t> </a:t>
            </a:r>
            <a:r>
              <a:rPr lang="es-ES" baseline="0" dirty="0" err="1"/>
              <a:t>not</a:t>
            </a:r>
            <a:r>
              <a:rPr lang="es-ES" baseline="0" dirty="0"/>
              <a:t> </a:t>
            </a:r>
            <a:r>
              <a:rPr lang="es-ES" baseline="0" dirty="0" err="1"/>
              <a:t>least</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current</a:t>
            </a:r>
            <a:r>
              <a:rPr lang="es-ES" baseline="0" dirty="0"/>
              <a:t> status of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That</a:t>
            </a:r>
            <a:r>
              <a:rPr lang="es-ES" baseline="0" dirty="0"/>
              <a:t> </a:t>
            </a:r>
            <a:r>
              <a:rPr lang="es-ES" baseline="0" dirty="0" err="1"/>
              <a:t>would</a:t>
            </a:r>
            <a:r>
              <a:rPr lang="es-ES" baseline="0" dirty="0"/>
              <a:t> </a:t>
            </a:r>
            <a:r>
              <a:rPr lang="es-ES" baseline="0" dirty="0" err="1"/>
              <a:t>leave</a:t>
            </a:r>
            <a:r>
              <a:rPr lang="es-ES" baseline="0" dirty="0"/>
              <a:t> </a:t>
            </a:r>
            <a:r>
              <a:rPr lang="es-ES" baseline="0" dirty="0" err="1"/>
              <a:t>us</a:t>
            </a:r>
            <a:r>
              <a:rPr lang="es-ES" baseline="0" dirty="0"/>
              <a:t> in </a:t>
            </a:r>
            <a:r>
              <a:rPr lang="es-ES" baseline="0" dirty="0" err="1"/>
              <a:t>the</a:t>
            </a:r>
            <a:r>
              <a:rPr lang="es-ES" baseline="0" dirty="0"/>
              <a:t> </a:t>
            </a:r>
            <a:r>
              <a:rPr lang="es-ES" baseline="0" dirty="0" err="1"/>
              <a:t>next</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the</a:t>
            </a:r>
            <a:r>
              <a:rPr lang="es-ES" baseline="0" dirty="0"/>
              <a:t> </a:t>
            </a:r>
            <a:r>
              <a:rPr lang="es-ES" baseline="0" dirty="0" err="1"/>
              <a:t>storage</a:t>
            </a:r>
            <a:r>
              <a:rPr lang="es-ES" baseline="0" dirty="0"/>
              <a:t> of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the</a:t>
            </a:r>
            <a:r>
              <a:rPr lang="es-ES" baseline="0" dirty="0"/>
              <a:t> </a:t>
            </a:r>
            <a:r>
              <a:rPr lang="es-ES" baseline="0" dirty="0" err="1"/>
              <a:t>security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platform</a:t>
            </a:r>
            <a:r>
              <a:rPr lang="es-ES" baseline="0" dirty="0"/>
              <a:t>…</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other</a:t>
            </a:r>
            <a:r>
              <a:rPr lang="es-ES" dirty="0"/>
              <a:t> </a:t>
            </a:r>
            <a:r>
              <a:rPr lang="es-ES" dirty="0" err="1"/>
              <a:t>problem</a:t>
            </a:r>
            <a:r>
              <a:rPr lang="es-ES" dirty="0"/>
              <a:t> </a:t>
            </a:r>
            <a:r>
              <a:rPr lang="es-ES" dirty="0" err="1"/>
              <a:t>was</a:t>
            </a:r>
            <a:r>
              <a:rPr lang="es-ES" dirty="0"/>
              <a:t> </a:t>
            </a:r>
            <a:r>
              <a:rPr lang="es-ES" dirty="0" err="1"/>
              <a:t>that</a:t>
            </a:r>
            <a:r>
              <a:rPr lang="es-ES" dirty="0"/>
              <a:t> </a:t>
            </a:r>
            <a:r>
              <a:rPr lang="es-ES" dirty="0" err="1"/>
              <a:t>we</a:t>
            </a:r>
            <a:r>
              <a:rPr lang="es-ES" dirty="0"/>
              <a:t> </a:t>
            </a:r>
            <a:r>
              <a:rPr lang="es-ES" dirty="0" err="1"/>
              <a:t>didn’t</a:t>
            </a:r>
            <a:r>
              <a:rPr lang="es-ES" dirty="0"/>
              <a:t> </a:t>
            </a:r>
            <a:r>
              <a:rPr lang="es-ES" dirty="0" err="1"/>
              <a:t>measure</a:t>
            </a:r>
            <a:r>
              <a:rPr lang="es-ES" dirty="0"/>
              <a:t> </a:t>
            </a:r>
            <a:r>
              <a:rPr lang="es-ES" dirty="0" err="1"/>
              <a:t>well</a:t>
            </a:r>
            <a:r>
              <a:rPr lang="es-ES" baseline="0" dirty="0"/>
              <a:t> </a:t>
            </a:r>
            <a:r>
              <a:rPr lang="es-ES" baseline="0" dirty="0" err="1"/>
              <a:t>our</a:t>
            </a:r>
            <a:r>
              <a:rPr lang="es-ES" baseline="0" dirty="0"/>
              <a:t> </a:t>
            </a:r>
            <a:r>
              <a:rPr lang="es-ES" baseline="0" dirty="0" err="1"/>
              <a:t>tasks</a:t>
            </a:r>
            <a:r>
              <a:rPr lang="es-ES" baseline="0" dirty="0"/>
              <a:t>, and </a:t>
            </a:r>
            <a:r>
              <a:rPr lang="es-ES" baseline="0" dirty="0" err="1"/>
              <a:t>that</a:t>
            </a:r>
            <a:r>
              <a:rPr lang="es-ES" baseline="0" dirty="0"/>
              <a:t> </a:t>
            </a:r>
            <a:r>
              <a:rPr lang="es-ES" baseline="0" dirty="0" err="1"/>
              <a:t>led</a:t>
            </a:r>
            <a:r>
              <a:rPr lang="es-ES" baseline="0" dirty="0"/>
              <a:t> </a:t>
            </a:r>
            <a:r>
              <a:rPr lang="es-ES" baseline="0" dirty="0" err="1"/>
              <a:t>to</a:t>
            </a:r>
            <a:r>
              <a:rPr lang="es-ES" baseline="0" dirty="0"/>
              <a:t> </a:t>
            </a:r>
            <a:r>
              <a:rPr lang="es-ES" baseline="0" dirty="0" err="1"/>
              <a:t>the</a:t>
            </a:r>
            <a:r>
              <a:rPr lang="es-ES" baseline="0" dirty="0"/>
              <a:t> </a:t>
            </a:r>
            <a:r>
              <a:rPr lang="es-ES" baseline="0" dirty="0" err="1"/>
              <a:t>huge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each</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To</a:t>
            </a:r>
            <a:r>
              <a:rPr lang="es-ES" baseline="0" dirty="0"/>
              <a:t> </a:t>
            </a:r>
            <a:r>
              <a:rPr lang="es-ES" baseline="0" dirty="0" err="1"/>
              <a:t>prevent</a:t>
            </a:r>
            <a:r>
              <a:rPr lang="es-ES" baseline="0" dirty="0"/>
              <a:t> </a:t>
            </a:r>
            <a:r>
              <a:rPr lang="es-ES" baseline="0" dirty="0" err="1"/>
              <a:t>this</a:t>
            </a:r>
            <a:r>
              <a:rPr lang="es-ES" baseline="0" dirty="0"/>
              <a:t> </a:t>
            </a:r>
            <a:r>
              <a:rPr lang="es-ES" baseline="0" dirty="0" err="1"/>
              <a:t>from</a:t>
            </a:r>
            <a:r>
              <a:rPr lang="es-ES" baseline="0" dirty="0"/>
              <a:t> happening </a:t>
            </a:r>
            <a:r>
              <a:rPr lang="es-ES" baseline="0" dirty="0" err="1"/>
              <a:t>again</a:t>
            </a:r>
            <a:r>
              <a:rPr lang="es-ES" baseline="0" dirty="0"/>
              <a:t>, </a:t>
            </a:r>
            <a:r>
              <a:rPr lang="es-ES" baseline="0" dirty="0" err="1"/>
              <a:t>we’ve</a:t>
            </a:r>
            <a:r>
              <a:rPr lang="es-ES" baseline="0" dirty="0"/>
              <a:t> </a:t>
            </a:r>
            <a:r>
              <a:rPr lang="es-ES" baseline="0" dirty="0" err="1"/>
              <a:t>decided</a:t>
            </a:r>
            <a:r>
              <a:rPr lang="es-ES" baseline="0" dirty="0"/>
              <a:t> </a:t>
            </a:r>
            <a:r>
              <a:rPr lang="es-ES" baseline="0" dirty="0" err="1"/>
              <a:t>to</a:t>
            </a:r>
            <a:r>
              <a:rPr lang="es-ES" baseline="0" dirty="0"/>
              <a:t> </a:t>
            </a:r>
            <a:r>
              <a:rPr lang="es-ES" baseline="0" dirty="0" err="1"/>
              <a:t>put</a:t>
            </a:r>
            <a:r>
              <a:rPr lang="es-ES" baseline="0" dirty="0"/>
              <a:t> </a:t>
            </a:r>
            <a:r>
              <a:rPr lang="es-ES" baseline="0" dirty="0" err="1"/>
              <a:t>history</a:t>
            </a:r>
            <a:r>
              <a:rPr lang="es-ES" baseline="0" dirty="0"/>
              <a:t> </a:t>
            </a:r>
            <a:r>
              <a:rPr lang="es-ES" baseline="0" dirty="0" err="1"/>
              <a:t>points</a:t>
            </a:r>
            <a:r>
              <a:rPr lang="es-ES" baseline="0" dirty="0"/>
              <a:t> </a:t>
            </a:r>
            <a:r>
              <a:rPr lang="es-ES" baseline="0" dirty="0" err="1"/>
              <a:t>to</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a:t>
            </a:r>
            <a:r>
              <a:rPr lang="es-ES" baseline="0" dirty="0" err="1"/>
              <a:t>to</a:t>
            </a:r>
            <a:r>
              <a:rPr lang="es-ES" baseline="0" dirty="0"/>
              <a:t> </a:t>
            </a:r>
            <a:r>
              <a:rPr lang="es-ES" baseline="0" dirty="0" err="1"/>
              <a:t>our</a:t>
            </a:r>
            <a:r>
              <a:rPr lang="es-ES" baseline="0" dirty="0"/>
              <a:t> </a:t>
            </a:r>
            <a:r>
              <a:rPr lang="es-ES" baseline="0" dirty="0" err="1"/>
              <a:t>tasks</a:t>
            </a:r>
            <a:r>
              <a:rPr lang="es-ES" baseline="0" dirty="0"/>
              <a:t> in </a:t>
            </a:r>
            <a:r>
              <a:rPr lang="es-ES" baseline="0" dirty="0" err="1"/>
              <a:t>order</a:t>
            </a:r>
            <a:r>
              <a:rPr lang="es-ES" baseline="0" dirty="0"/>
              <a:t> </a:t>
            </a:r>
            <a:r>
              <a:rPr lang="es-ES" baseline="0" dirty="0" err="1"/>
              <a:t>to</a:t>
            </a:r>
            <a:r>
              <a:rPr lang="es-ES" baseline="0" dirty="0"/>
              <a:t> </a:t>
            </a:r>
            <a:r>
              <a:rPr lang="es-ES" baseline="0" dirty="0" err="1"/>
              <a:t>know</a:t>
            </a:r>
            <a:r>
              <a:rPr lang="es-ES" baseline="0" dirty="0"/>
              <a:t> </a:t>
            </a:r>
            <a:r>
              <a:rPr lang="es-ES" baseline="0" dirty="0" err="1"/>
              <a:t>how</a:t>
            </a:r>
            <a:r>
              <a:rPr lang="es-ES" baseline="0" dirty="0"/>
              <a:t> </a:t>
            </a:r>
            <a:r>
              <a:rPr lang="es-ES" baseline="0" dirty="0" err="1"/>
              <a:t>hard</a:t>
            </a:r>
            <a:r>
              <a:rPr lang="es-ES" baseline="0" dirty="0"/>
              <a:t> are </a:t>
            </a:r>
            <a:r>
              <a:rPr lang="es-ES" baseline="0" dirty="0" err="1"/>
              <a:t>they</a:t>
            </a:r>
            <a:r>
              <a:rPr lang="es-ES" baseline="0" dirty="0"/>
              <a:t> and </a:t>
            </a:r>
            <a:r>
              <a:rPr lang="es-ES" baseline="0" dirty="0" err="1"/>
              <a:t>making</a:t>
            </a:r>
            <a:r>
              <a:rPr lang="es-ES" baseline="0" dirty="0"/>
              <a:t> </a:t>
            </a:r>
            <a:r>
              <a:rPr lang="es-ES" baseline="0" dirty="0" err="1"/>
              <a:t>all</a:t>
            </a:r>
            <a:r>
              <a:rPr lang="es-ES" baseline="0" dirty="0"/>
              <a:t> </a:t>
            </a:r>
            <a:r>
              <a:rPr lang="es-ES" baseline="0" dirty="0" err="1"/>
              <a:t>members</a:t>
            </a:r>
            <a:r>
              <a:rPr lang="es-ES" baseline="0" dirty="0"/>
              <a:t> </a:t>
            </a:r>
            <a:r>
              <a:rPr lang="es-ES" baseline="0" dirty="0" err="1"/>
              <a:t>work</a:t>
            </a:r>
            <a:r>
              <a:rPr lang="es-ES" baseline="0" dirty="0"/>
              <a:t> </a:t>
            </a:r>
            <a:r>
              <a:rPr lang="es-ES" baseline="0" dirty="0" err="1"/>
              <a:t>the</a:t>
            </a:r>
            <a:r>
              <a:rPr lang="es-ES" baseline="0" dirty="0"/>
              <a:t> </a:t>
            </a:r>
            <a:r>
              <a:rPr lang="es-ES" baseline="0" dirty="0" err="1"/>
              <a:t>same</a:t>
            </a:r>
            <a:r>
              <a:rPr lang="es-ES" baseline="0" dirty="0"/>
              <a:t> time </a:t>
            </a:r>
            <a:r>
              <a:rPr lang="es-ES" baseline="0" dirty="0" err="1"/>
              <a:t>with</a:t>
            </a:r>
            <a:r>
              <a:rPr lang="es-ES" baseline="0" dirty="0"/>
              <a:t> </a:t>
            </a:r>
            <a:r>
              <a:rPr lang="es-ES" baseline="0" dirty="0" err="1"/>
              <a:t>the</a:t>
            </a:r>
            <a:r>
              <a:rPr lang="es-ES" baseline="0" dirty="0"/>
              <a:t> </a:t>
            </a:r>
            <a:r>
              <a:rPr lang="es-ES" baseline="0" dirty="0" err="1"/>
              <a:t>same</a:t>
            </a:r>
            <a:r>
              <a:rPr lang="es-ES" baseline="0" dirty="0"/>
              <a:t> </a:t>
            </a:r>
            <a:r>
              <a:rPr lang="es-ES" baseline="0" dirty="0" err="1"/>
              <a:t>effort</a:t>
            </a:r>
            <a:r>
              <a:rPr lang="es-ES" baseline="0" dirty="0"/>
              <a: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 in </a:t>
            </a:r>
            <a:r>
              <a:rPr lang="es-ES" baseline="0" dirty="0" err="1"/>
              <a:t>the</a:t>
            </a:r>
            <a:r>
              <a:rPr lang="es-ES" baseline="0" dirty="0"/>
              <a:t> </a:t>
            </a:r>
            <a:r>
              <a:rPr lang="es-ES" baseline="0" dirty="0" err="1"/>
              <a:t>third</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our</a:t>
            </a:r>
            <a:r>
              <a:rPr lang="es-ES" baseline="0" dirty="0"/>
              <a:t> </a:t>
            </a:r>
            <a:r>
              <a:rPr lang="es-ES" baseline="0" dirty="0" err="1"/>
              <a:t>style</a:t>
            </a:r>
            <a:r>
              <a:rPr lang="es-ES" baseline="0" dirty="0"/>
              <a:t> </a:t>
            </a:r>
            <a:r>
              <a:rPr lang="es-ES" baseline="0" dirty="0" err="1"/>
              <a:t>standard</a:t>
            </a:r>
            <a:r>
              <a:rPr lang="es-ES" baseline="0" dirty="0"/>
              <a:t>, and </a:t>
            </a:r>
            <a:r>
              <a:rPr lang="es-ES" baseline="0" dirty="0" err="1"/>
              <a:t>filters</a:t>
            </a:r>
            <a:r>
              <a:rPr lang="es-ES" baseline="0" dirty="0"/>
              <a:t> </a:t>
            </a:r>
            <a:r>
              <a:rPr lang="es-ES" baseline="0" dirty="0" err="1"/>
              <a:t>for</a:t>
            </a:r>
            <a:r>
              <a:rPr lang="es-ES" baseline="0" dirty="0"/>
              <a:t> </a:t>
            </a:r>
            <a:r>
              <a:rPr lang="es-ES" baseline="0" dirty="0" err="1"/>
              <a:t>searching</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And in </a:t>
            </a:r>
            <a:r>
              <a:rPr lang="es-ES" baseline="0" dirty="0" err="1"/>
              <a:t>the</a:t>
            </a:r>
            <a:r>
              <a:rPr lang="es-ES" baseline="0" dirty="0"/>
              <a:t> </a:t>
            </a:r>
            <a:r>
              <a:rPr lang="es-ES" baseline="0" dirty="0" err="1"/>
              <a:t>third</a:t>
            </a:r>
            <a:r>
              <a:rPr lang="es-ES" baseline="0" dirty="0"/>
              <a:t> sprint, </a:t>
            </a:r>
            <a:r>
              <a:rPr lang="es-ES" baseline="0" dirty="0" err="1"/>
              <a:t>with</a:t>
            </a:r>
            <a:r>
              <a:rPr lang="es-ES" baseline="0" dirty="0"/>
              <a:t> </a:t>
            </a:r>
            <a:r>
              <a:rPr lang="es-ES" baseline="0" dirty="0" err="1"/>
              <a:t>the</a:t>
            </a:r>
            <a:r>
              <a:rPr lang="es-ES" baseline="0" dirty="0"/>
              <a:t> </a:t>
            </a:r>
            <a:r>
              <a:rPr lang="es-ES" baseline="0" dirty="0" err="1"/>
              <a:t>implementation</a:t>
            </a:r>
            <a:r>
              <a:rPr lang="es-ES" baseline="0" dirty="0"/>
              <a:t> of </a:t>
            </a:r>
            <a:r>
              <a:rPr lang="es-ES" baseline="0" dirty="0" err="1"/>
              <a:t>our</a:t>
            </a:r>
            <a:r>
              <a:rPr lang="es-ES" baseline="0" dirty="0"/>
              <a:t> </a:t>
            </a:r>
            <a:r>
              <a:rPr lang="es-ES" baseline="0" dirty="0" err="1"/>
              <a:t>style</a:t>
            </a:r>
            <a:r>
              <a:rPr lang="es-ES" baseline="0" dirty="0"/>
              <a:t> </a:t>
            </a:r>
            <a:r>
              <a:rPr lang="es-ES" baseline="0" dirty="0" err="1"/>
              <a:t>standard</a:t>
            </a:r>
            <a:r>
              <a:rPr lang="es-ES" baseline="0" dirty="0"/>
              <a:t>, and </a:t>
            </a:r>
            <a:r>
              <a:rPr lang="es-ES" baseline="0" dirty="0" err="1"/>
              <a:t>filters</a:t>
            </a:r>
            <a:r>
              <a:rPr lang="es-ES" baseline="0" dirty="0"/>
              <a:t> </a:t>
            </a:r>
            <a:r>
              <a:rPr lang="es-ES" baseline="0" dirty="0" err="1"/>
              <a:t>for</a:t>
            </a:r>
            <a:r>
              <a:rPr lang="es-ES" baseline="0" dirty="0"/>
              <a:t> </a:t>
            </a:r>
            <a:r>
              <a:rPr lang="es-ES" baseline="0" dirty="0" err="1"/>
              <a:t>searching</a:t>
            </a:r>
            <a:r>
              <a:rPr lang="es-ES" baseline="0" dirty="0"/>
              <a:t> </a:t>
            </a:r>
            <a:r>
              <a:rPr lang="es-ES" baseline="0" dirty="0" err="1"/>
              <a:t>exercises</a:t>
            </a:r>
            <a:r>
              <a:rPr lang="es-ES" baseline="0" dirty="0"/>
              <a:t>.</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other</a:t>
            </a:r>
            <a:r>
              <a:rPr lang="es-ES" dirty="0"/>
              <a:t> </a:t>
            </a:r>
            <a:r>
              <a:rPr lang="es-ES" dirty="0" err="1"/>
              <a:t>problem</a:t>
            </a:r>
            <a:r>
              <a:rPr lang="es-ES" dirty="0"/>
              <a:t> </a:t>
            </a:r>
            <a:r>
              <a:rPr lang="es-ES" dirty="0" err="1"/>
              <a:t>was</a:t>
            </a:r>
            <a:r>
              <a:rPr lang="es-ES" dirty="0"/>
              <a:t> </a:t>
            </a:r>
            <a:r>
              <a:rPr lang="es-ES" dirty="0" err="1"/>
              <a:t>that</a:t>
            </a:r>
            <a:r>
              <a:rPr lang="es-ES" dirty="0"/>
              <a:t> </a:t>
            </a:r>
            <a:r>
              <a:rPr lang="es-ES" dirty="0" err="1"/>
              <a:t>we</a:t>
            </a:r>
            <a:r>
              <a:rPr lang="es-ES" dirty="0"/>
              <a:t> </a:t>
            </a:r>
            <a:r>
              <a:rPr lang="es-ES" dirty="0" err="1"/>
              <a:t>didn’t</a:t>
            </a:r>
            <a:r>
              <a:rPr lang="es-ES" dirty="0"/>
              <a:t> </a:t>
            </a:r>
            <a:r>
              <a:rPr lang="es-ES" dirty="0" err="1"/>
              <a:t>measure</a:t>
            </a:r>
            <a:r>
              <a:rPr lang="es-ES" dirty="0"/>
              <a:t> </a:t>
            </a:r>
            <a:r>
              <a:rPr lang="es-ES" dirty="0" err="1"/>
              <a:t>well</a:t>
            </a:r>
            <a:r>
              <a:rPr lang="es-ES" baseline="0" dirty="0"/>
              <a:t> </a:t>
            </a:r>
            <a:r>
              <a:rPr lang="es-ES" baseline="0" dirty="0" err="1"/>
              <a:t>our</a:t>
            </a:r>
            <a:r>
              <a:rPr lang="es-ES" baseline="0" dirty="0"/>
              <a:t> </a:t>
            </a:r>
            <a:r>
              <a:rPr lang="es-ES" baseline="0" dirty="0" err="1"/>
              <a:t>tasks</a:t>
            </a:r>
            <a:r>
              <a:rPr lang="es-ES" baseline="0" dirty="0"/>
              <a:t>, and </a:t>
            </a:r>
            <a:r>
              <a:rPr lang="es-ES" baseline="0" dirty="0" err="1"/>
              <a:t>that</a:t>
            </a:r>
            <a:r>
              <a:rPr lang="es-ES" baseline="0" dirty="0"/>
              <a:t> </a:t>
            </a:r>
            <a:r>
              <a:rPr lang="es-ES" baseline="0" dirty="0" err="1"/>
              <a:t>led</a:t>
            </a:r>
            <a:r>
              <a:rPr lang="es-ES" baseline="0" dirty="0"/>
              <a:t> </a:t>
            </a:r>
            <a:r>
              <a:rPr lang="es-ES" baseline="0" dirty="0" err="1"/>
              <a:t>to</a:t>
            </a:r>
            <a:r>
              <a:rPr lang="es-ES" baseline="0" dirty="0"/>
              <a:t> </a:t>
            </a:r>
            <a:r>
              <a:rPr lang="es-ES" baseline="0" dirty="0" err="1"/>
              <a:t>the</a:t>
            </a:r>
            <a:r>
              <a:rPr lang="es-ES" baseline="0" dirty="0"/>
              <a:t> </a:t>
            </a:r>
            <a:r>
              <a:rPr lang="es-ES" baseline="0" dirty="0" err="1"/>
              <a:t>huge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each</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To</a:t>
            </a:r>
            <a:r>
              <a:rPr lang="es-ES" baseline="0" dirty="0"/>
              <a:t> </a:t>
            </a:r>
            <a:r>
              <a:rPr lang="es-ES" baseline="0" dirty="0" err="1"/>
              <a:t>prevent</a:t>
            </a:r>
            <a:r>
              <a:rPr lang="es-ES" baseline="0" dirty="0"/>
              <a:t> </a:t>
            </a:r>
            <a:r>
              <a:rPr lang="es-ES" baseline="0" dirty="0" err="1"/>
              <a:t>this</a:t>
            </a:r>
            <a:r>
              <a:rPr lang="es-ES" baseline="0" dirty="0"/>
              <a:t> </a:t>
            </a:r>
            <a:r>
              <a:rPr lang="es-ES" baseline="0" dirty="0" err="1"/>
              <a:t>from</a:t>
            </a:r>
            <a:r>
              <a:rPr lang="es-ES" baseline="0" dirty="0"/>
              <a:t> happening </a:t>
            </a:r>
            <a:r>
              <a:rPr lang="es-ES" baseline="0" dirty="0" err="1"/>
              <a:t>again</a:t>
            </a:r>
            <a:r>
              <a:rPr lang="es-ES" baseline="0" dirty="0"/>
              <a:t>, </a:t>
            </a:r>
            <a:r>
              <a:rPr lang="es-ES" baseline="0" dirty="0" err="1"/>
              <a:t>we’ve</a:t>
            </a:r>
            <a:r>
              <a:rPr lang="es-ES" baseline="0" dirty="0"/>
              <a:t> </a:t>
            </a:r>
            <a:r>
              <a:rPr lang="es-ES" baseline="0" dirty="0" err="1"/>
              <a:t>decided</a:t>
            </a:r>
            <a:r>
              <a:rPr lang="es-ES" baseline="0" dirty="0"/>
              <a:t> </a:t>
            </a:r>
            <a:r>
              <a:rPr lang="es-ES" baseline="0" dirty="0" err="1"/>
              <a:t>to</a:t>
            </a:r>
            <a:r>
              <a:rPr lang="es-ES" baseline="0" dirty="0"/>
              <a:t> </a:t>
            </a:r>
            <a:r>
              <a:rPr lang="es-ES" baseline="0" dirty="0" err="1"/>
              <a:t>put</a:t>
            </a:r>
            <a:r>
              <a:rPr lang="es-ES" baseline="0" dirty="0"/>
              <a:t> </a:t>
            </a:r>
            <a:r>
              <a:rPr lang="es-ES" baseline="0" dirty="0" err="1"/>
              <a:t>history</a:t>
            </a:r>
            <a:r>
              <a:rPr lang="es-ES" baseline="0" dirty="0"/>
              <a:t> </a:t>
            </a:r>
            <a:r>
              <a:rPr lang="es-ES" baseline="0" dirty="0" err="1"/>
              <a:t>points</a:t>
            </a:r>
            <a:r>
              <a:rPr lang="es-ES" baseline="0" dirty="0"/>
              <a:t> </a:t>
            </a:r>
            <a:r>
              <a:rPr lang="es-ES" baseline="0" dirty="0" err="1"/>
              <a:t>to</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a:t>
            </a:r>
            <a:r>
              <a:rPr lang="es-ES" baseline="0" dirty="0" err="1"/>
              <a:t>to</a:t>
            </a:r>
            <a:r>
              <a:rPr lang="es-ES" baseline="0" dirty="0"/>
              <a:t> </a:t>
            </a:r>
            <a:r>
              <a:rPr lang="es-ES" baseline="0" dirty="0" err="1"/>
              <a:t>our</a:t>
            </a:r>
            <a:r>
              <a:rPr lang="es-ES" baseline="0" dirty="0"/>
              <a:t> </a:t>
            </a:r>
            <a:r>
              <a:rPr lang="es-ES" baseline="0" dirty="0" err="1"/>
              <a:t>tasks</a:t>
            </a:r>
            <a:r>
              <a:rPr lang="es-ES" baseline="0" dirty="0"/>
              <a:t> in </a:t>
            </a:r>
            <a:r>
              <a:rPr lang="es-ES" baseline="0" dirty="0" err="1"/>
              <a:t>order</a:t>
            </a:r>
            <a:r>
              <a:rPr lang="es-ES" baseline="0" dirty="0"/>
              <a:t> </a:t>
            </a:r>
            <a:r>
              <a:rPr lang="es-ES" baseline="0" dirty="0" err="1"/>
              <a:t>to</a:t>
            </a:r>
            <a:r>
              <a:rPr lang="es-ES" baseline="0" dirty="0"/>
              <a:t> </a:t>
            </a:r>
            <a:r>
              <a:rPr lang="es-ES" baseline="0" dirty="0" err="1"/>
              <a:t>know</a:t>
            </a:r>
            <a:r>
              <a:rPr lang="es-ES" baseline="0" dirty="0"/>
              <a:t> </a:t>
            </a:r>
            <a:r>
              <a:rPr lang="es-ES" baseline="0" dirty="0" err="1"/>
              <a:t>how</a:t>
            </a:r>
            <a:r>
              <a:rPr lang="es-ES" baseline="0" dirty="0"/>
              <a:t> </a:t>
            </a:r>
            <a:r>
              <a:rPr lang="es-ES" baseline="0" dirty="0" err="1"/>
              <a:t>hard</a:t>
            </a:r>
            <a:r>
              <a:rPr lang="es-ES" baseline="0" dirty="0"/>
              <a:t> are </a:t>
            </a:r>
            <a:r>
              <a:rPr lang="es-ES" baseline="0" dirty="0" err="1"/>
              <a:t>they</a:t>
            </a:r>
            <a:r>
              <a:rPr lang="es-ES" baseline="0" dirty="0"/>
              <a:t> and </a:t>
            </a:r>
            <a:r>
              <a:rPr lang="es-ES" baseline="0" dirty="0" err="1"/>
              <a:t>making</a:t>
            </a:r>
            <a:r>
              <a:rPr lang="es-ES" baseline="0" dirty="0"/>
              <a:t> </a:t>
            </a:r>
            <a:r>
              <a:rPr lang="es-ES" baseline="0" dirty="0" err="1"/>
              <a:t>all</a:t>
            </a:r>
            <a:r>
              <a:rPr lang="es-ES" baseline="0" dirty="0"/>
              <a:t> </a:t>
            </a:r>
            <a:r>
              <a:rPr lang="es-ES" baseline="0" dirty="0" err="1"/>
              <a:t>members</a:t>
            </a:r>
            <a:r>
              <a:rPr lang="es-ES" baseline="0" dirty="0"/>
              <a:t> </a:t>
            </a:r>
            <a:r>
              <a:rPr lang="es-ES" baseline="0" dirty="0" err="1"/>
              <a:t>work</a:t>
            </a:r>
            <a:r>
              <a:rPr lang="es-ES" baseline="0" dirty="0"/>
              <a:t> </a:t>
            </a:r>
            <a:r>
              <a:rPr lang="es-ES" baseline="0" dirty="0" err="1"/>
              <a:t>the</a:t>
            </a:r>
            <a:r>
              <a:rPr lang="es-ES" baseline="0" dirty="0"/>
              <a:t> </a:t>
            </a:r>
            <a:r>
              <a:rPr lang="es-ES" baseline="0" dirty="0" err="1"/>
              <a:t>same</a:t>
            </a:r>
            <a:r>
              <a:rPr lang="es-ES" baseline="0" dirty="0"/>
              <a:t> time </a:t>
            </a:r>
            <a:r>
              <a:rPr lang="es-ES" baseline="0" dirty="0" err="1"/>
              <a:t>with</a:t>
            </a:r>
            <a:r>
              <a:rPr lang="es-ES" baseline="0" dirty="0"/>
              <a:t> </a:t>
            </a:r>
            <a:r>
              <a:rPr lang="es-ES" baseline="0" dirty="0" err="1"/>
              <a:t>the</a:t>
            </a:r>
            <a:r>
              <a:rPr lang="es-ES" baseline="0" dirty="0"/>
              <a:t> </a:t>
            </a:r>
            <a:r>
              <a:rPr lang="es-ES" baseline="0" dirty="0" err="1"/>
              <a:t>same</a:t>
            </a:r>
            <a:r>
              <a:rPr lang="es-ES" baseline="0" dirty="0"/>
              <a:t> </a:t>
            </a:r>
            <a:r>
              <a:rPr lang="es-ES" baseline="0" dirty="0" err="1"/>
              <a:t>effort</a:t>
            </a:r>
            <a:r>
              <a:rPr lang="es-ES" baseline="0"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one</a:t>
            </a:r>
            <a:r>
              <a:rPr lang="es-ES" baseline="0" dirty="0"/>
              <a:t> </a:t>
            </a:r>
            <a:r>
              <a:rPr lang="es-ES" baseline="0" dirty="0" err="1"/>
              <a:t>is</a:t>
            </a:r>
            <a:r>
              <a:rPr lang="es-ES" baseline="0" dirty="0"/>
              <a:t> </a:t>
            </a:r>
            <a:r>
              <a:rPr lang="es-ES" baseline="0" dirty="0" err="1"/>
              <a:t>that</a:t>
            </a:r>
            <a:r>
              <a:rPr lang="es-ES" baseline="0" dirty="0"/>
              <a:t> </a:t>
            </a:r>
            <a:r>
              <a:rPr lang="es-ES" baseline="0" dirty="0" err="1"/>
              <a:t>the</a:t>
            </a:r>
            <a:r>
              <a:rPr lang="es-ES" baseline="0" dirty="0"/>
              <a:t> </a:t>
            </a:r>
            <a:r>
              <a:rPr lang="es-ES" baseline="0" dirty="0" err="1"/>
              <a:t>software’s</a:t>
            </a:r>
            <a:r>
              <a:rPr lang="es-ES" baseline="0" dirty="0"/>
              <a:t> </a:t>
            </a:r>
            <a:r>
              <a:rPr lang="es-ES" baseline="0" dirty="0" err="1"/>
              <a:t>function</a:t>
            </a:r>
            <a:r>
              <a:rPr lang="es-ES" baseline="0" dirty="0"/>
              <a:t> </a:t>
            </a:r>
            <a:r>
              <a:rPr lang="es-ES" baseline="0" dirty="0" err="1"/>
              <a:t>is</a:t>
            </a:r>
            <a:r>
              <a:rPr lang="es-ES" baseline="0" dirty="0"/>
              <a:t> to </a:t>
            </a:r>
            <a:r>
              <a:rPr lang="es-ES" baseline="0" dirty="0" err="1"/>
              <a:t>make</a:t>
            </a:r>
            <a:r>
              <a:rPr lang="es-ES" baseline="0" dirty="0"/>
              <a:t> </a:t>
            </a:r>
            <a:r>
              <a:rPr lang="es-ES" baseline="0" dirty="0" err="1"/>
              <a:t>the</a:t>
            </a:r>
            <a:r>
              <a:rPr lang="es-ES" baseline="0" dirty="0"/>
              <a:t> </a:t>
            </a:r>
            <a:r>
              <a:rPr lang="es-ES" baseline="0" dirty="0" err="1"/>
              <a:t>complex</a:t>
            </a:r>
            <a:r>
              <a:rPr lang="es-ES" baseline="0" dirty="0"/>
              <a:t>, simple. </a:t>
            </a:r>
            <a:r>
              <a:rPr lang="es-ES" baseline="0" dirty="0" err="1"/>
              <a:t>Seeing</a:t>
            </a:r>
            <a:r>
              <a:rPr lang="es-ES" baseline="0" dirty="0"/>
              <a:t> </a:t>
            </a:r>
            <a:r>
              <a:rPr lang="es-ES" baseline="0" dirty="0" err="1"/>
              <a:t>the</a:t>
            </a:r>
            <a:r>
              <a:rPr lang="es-ES" baseline="0" dirty="0"/>
              <a:t> </a:t>
            </a:r>
            <a:r>
              <a:rPr lang="es-ES" baseline="0" dirty="0" err="1"/>
              <a:t>upgrades</a:t>
            </a:r>
            <a:r>
              <a:rPr lang="es-ES" baseline="0" dirty="0"/>
              <a:t> </a:t>
            </a:r>
            <a:r>
              <a:rPr lang="es-ES" baseline="0" dirty="0" err="1"/>
              <a:t>made</a:t>
            </a:r>
            <a:r>
              <a:rPr lang="es-ES" baseline="0" dirty="0"/>
              <a:t> to natural </a:t>
            </a:r>
            <a:r>
              <a:rPr lang="es-ES" baseline="0" dirty="0" err="1"/>
              <a:t>processes</a:t>
            </a:r>
            <a:r>
              <a:rPr lang="es-ES" baseline="0" dirty="0"/>
              <a:t> </a:t>
            </a:r>
            <a:r>
              <a:rPr lang="es-ES" baseline="0" dirty="0" err="1"/>
              <a:t>by</a:t>
            </a:r>
            <a:r>
              <a:rPr lang="es-ES" baseline="0" dirty="0"/>
              <a:t> </a:t>
            </a:r>
            <a:r>
              <a:rPr lang="es-ES" baseline="0" dirty="0" err="1"/>
              <a:t>the</a:t>
            </a:r>
            <a:r>
              <a:rPr lang="es-ES" baseline="0" dirty="0"/>
              <a:t> software, </a:t>
            </a:r>
            <a:r>
              <a:rPr lang="es-ES" baseline="0" dirty="0" err="1"/>
              <a:t>it’s</a:t>
            </a:r>
            <a:r>
              <a:rPr lang="es-ES" baseline="0" dirty="0"/>
              <a:t> </a:t>
            </a:r>
            <a:r>
              <a:rPr lang="es-ES" baseline="0" dirty="0" err="1"/>
              <a:t>logical</a:t>
            </a:r>
            <a:r>
              <a:rPr lang="es-ES" baseline="0" dirty="0"/>
              <a:t> to </a:t>
            </a:r>
            <a:r>
              <a:rPr lang="es-ES" baseline="0" dirty="0" err="1"/>
              <a:t>think</a:t>
            </a:r>
            <a:r>
              <a:rPr lang="es-ES" baseline="0" dirty="0"/>
              <a:t> </a:t>
            </a:r>
            <a:r>
              <a:rPr lang="es-ES" baseline="0" dirty="0" err="1"/>
              <a:t>this</a:t>
            </a:r>
            <a:r>
              <a:rPr lang="es-ES" baseline="0" dirty="0"/>
              <a:t> </a:t>
            </a:r>
            <a:r>
              <a:rPr lang="es-ES" baseline="0" dirty="0" err="1"/>
              <a:t>too</a:t>
            </a:r>
            <a:r>
              <a:rPr lang="es-ES" baseline="0" dirty="0"/>
              <a:t>, </a:t>
            </a:r>
            <a:r>
              <a:rPr lang="es-ES" baseline="0" dirty="0" err="1"/>
              <a:t>isn’t</a:t>
            </a:r>
            <a:r>
              <a:rPr lang="es-ES" baseline="0" dirty="0"/>
              <a:t> </a:t>
            </a:r>
            <a:r>
              <a:rPr lang="es-ES" baseline="0" dirty="0" err="1"/>
              <a:t>it</a:t>
            </a:r>
            <a:r>
              <a:rPr lang="es-ES" baseline="0" dirty="0"/>
              <a: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Of </a:t>
            </a:r>
            <a:r>
              <a:rPr lang="es-ES" baseline="0" dirty="0" err="1"/>
              <a:t>course</a:t>
            </a:r>
            <a:r>
              <a:rPr lang="es-ES" baseline="0" dirty="0"/>
              <a:t> </a:t>
            </a:r>
            <a:r>
              <a:rPr lang="es-ES" baseline="0" dirty="0" err="1"/>
              <a:t>not</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are </a:t>
            </a:r>
            <a:r>
              <a:rPr lang="es-ES" baseline="0" dirty="0" err="1"/>
              <a:t>ready</a:t>
            </a:r>
            <a:r>
              <a:rPr lang="es-ES" baseline="0" dirty="0"/>
              <a:t> to use </a:t>
            </a:r>
            <a:r>
              <a:rPr lang="es-ES" baseline="0" dirty="0" err="1"/>
              <a:t>for</a:t>
            </a:r>
            <a:r>
              <a:rPr lang="es-ES" baseline="0" dirty="0"/>
              <a:t> </a:t>
            </a:r>
            <a:r>
              <a:rPr lang="es-ES" baseline="0" dirty="0" err="1"/>
              <a:t>teachers</a:t>
            </a:r>
            <a:r>
              <a:rPr lang="es-ES" baseline="0" dirty="0"/>
              <a:t> and </a:t>
            </a:r>
            <a:r>
              <a:rPr lang="es-ES" baseline="0" dirty="0" err="1"/>
              <a:t>students</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programming</a:t>
            </a:r>
            <a:r>
              <a:rPr lang="es-ES" baseline="0" dirty="0"/>
              <a:t> </a:t>
            </a:r>
            <a:r>
              <a:rPr lang="es-ES" baseline="0" dirty="0" err="1"/>
              <a:t>knowledge</a:t>
            </a:r>
            <a:r>
              <a:rPr lang="es-ES" baseline="0"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technologies</a:t>
            </a:r>
            <a:r>
              <a:rPr lang="es-ES" baseline="0" dirty="0"/>
              <a:t> </a:t>
            </a:r>
            <a:r>
              <a:rPr lang="es-ES" baseline="0" dirty="0" err="1"/>
              <a:t>we’re</a:t>
            </a:r>
            <a:r>
              <a:rPr lang="es-ES" baseline="0" dirty="0"/>
              <a:t> </a:t>
            </a:r>
            <a:r>
              <a:rPr lang="es-ES" baseline="0" dirty="0" err="1"/>
              <a:t>using</a:t>
            </a:r>
            <a:r>
              <a:rPr lang="es-ES" baseline="0" dirty="0"/>
              <a:t> to </a:t>
            </a:r>
            <a:r>
              <a:rPr lang="es-ES" baseline="0" dirty="0" err="1"/>
              <a:t>develop</a:t>
            </a:r>
            <a:r>
              <a:rPr lang="es-ES" baseline="0" dirty="0"/>
              <a:t> </a:t>
            </a:r>
            <a:r>
              <a:rPr lang="es-ES" baseline="0" dirty="0" err="1"/>
              <a:t>ClimbCode</a:t>
            </a:r>
            <a:r>
              <a:rPr lang="es-ES" baseline="0"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jpeg"/></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4.pn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9.gif"/><Relationship Id="rId5" Type="http://schemas.openxmlformats.org/officeDocument/2006/relationships/image" Target="../media/image25.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13.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7.png"/><Relationship Id="rId4" Type="http://schemas.openxmlformats.org/officeDocument/2006/relationships/image" Target="../media/image35.jpe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7.pn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8.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1.png"/><Relationship Id="rId4" Type="http://schemas.openxmlformats.org/officeDocument/2006/relationships/image" Target="../media/image45.jpe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10</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11</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12</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3074213"/>
            <a:ext cx="2530369" cy="2530369"/>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414218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13</a:t>
            </a:r>
            <a:endParaRPr lang="es-ES" sz="4000" dirty="0"/>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68515708"/>
              </p:ext>
            </p:extLst>
          </p:nvPr>
        </p:nvGraphicFramePr>
        <p:xfrm>
          <a:off x="179512" y="116630"/>
          <a:ext cx="8856984" cy="6264697"/>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14</a:t>
            </a:r>
            <a:endParaRPr lang="es-ES" sz="4000" dirty="0"/>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39"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362" y="0"/>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0" y="260648"/>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8" y="6770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040" y="91287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1" y="260648"/>
            <a:ext cx="1368152" cy="14110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39" y="67700"/>
            <a:ext cx="1729955" cy="898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65996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882" y="46527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65276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134" y="261969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2" y="261969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2636912"/>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92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810681472"/>
              </p:ext>
            </p:extLst>
          </p:nvPr>
        </p:nvGraphicFramePr>
        <p:xfrm>
          <a:off x="179512" y="116629"/>
          <a:ext cx="8856984" cy="6192690"/>
        </p:xfrm>
        <a:graphic>
          <a:graphicData uri="http://schemas.openxmlformats.org/drawingml/2006/table">
            <a:tbl>
              <a:tblPr>
                <a:noFill/>
                <a:tableStyleId>{5B60FB8B-1F91-41A3-A708-3DEB35DC4975}</a:tableStyleId>
              </a:tblPr>
              <a:tblGrid>
                <a:gridCol w="2592288">
                  <a:extLst>
                    <a:ext uri="{9D8B030D-6E8A-4147-A177-3AD203B41FA5}">
                      <a16:colId xmlns:a16="http://schemas.microsoft.com/office/drawing/2014/main" xmlns="" val="20000"/>
                    </a:ext>
                  </a:extLst>
                </a:gridCol>
                <a:gridCol w="1944216">
                  <a:extLst>
                    <a:ext uri="{9D8B030D-6E8A-4147-A177-3AD203B41FA5}">
                      <a16:colId xmlns:a16="http://schemas.microsoft.com/office/drawing/2014/main" xmlns="" val="20001"/>
                    </a:ext>
                  </a:extLst>
                </a:gridCol>
                <a:gridCol w="2088232">
                  <a:extLst>
                    <a:ext uri="{9D8B030D-6E8A-4147-A177-3AD203B41FA5}">
                      <a16:colId xmlns:a16="http://schemas.microsoft.com/office/drawing/2014/main" xmlns="" val="20002"/>
                    </a:ext>
                  </a:extLst>
                </a:gridCol>
                <a:gridCol w="2232248">
                  <a:extLst>
                    <a:ext uri="{9D8B030D-6E8A-4147-A177-3AD203B41FA5}">
                      <a16:colId xmlns:a16="http://schemas.microsoft.com/office/drawing/2014/main" xmlns="" val="20003"/>
                    </a:ext>
                  </a:extLst>
                </a:gridCol>
              </a:tblGrid>
              <a:tr h="224679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72949">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15</a:t>
            </a:r>
            <a:endParaRPr lang="es-ES" sz="4000" dirty="0"/>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8785" y="154929"/>
            <a:ext cx="753791" cy="7537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625" y="980728"/>
            <a:ext cx="1130110" cy="7557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16766"/>
            <a:ext cx="1671905" cy="1157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2280" y="316766"/>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51" y="256490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6649" y="441444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9066" y="4615150"/>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956" y="258836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668" y="256490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6751" y="4486900"/>
            <a:ext cx="1458663" cy="1458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6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478662685"/>
              </p:ext>
            </p:extLst>
          </p:nvPr>
        </p:nvGraphicFramePr>
        <p:xfrm>
          <a:off x="179512" y="116630"/>
          <a:ext cx="8856983" cy="6264697"/>
        </p:xfrm>
        <a:graphic>
          <a:graphicData uri="http://schemas.openxmlformats.org/drawingml/2006/table">
            <a:tbl>
              <a:tblPr>
                <a:noFill/>
                <a:tableStyleId>{5B60FB8B-1F91-41A3-A708-3DEB35DC4975}</a:tableStyleId>
              </a:tblPr>
              <a:tblGrid>
                <a:gridCol w="3465776">
                  <a:extLst>
                    <a:ext uri="{9D8B030D-6E8A-4147-A177-3AD203B41FA5}">
                      <a16:colId xmlns:a16="http://schemas.microsoft.com/office/drawing/2014/main" xmlns="" val="20000"/>
                    </a:ext>
                  </a:extLst>
                </a:gridCol>
                <a:gridCol w="2599332">
                  <a:extLst>
                    <a:ext uri="{9D8B030D-6E8A-4147-A177-3AD203B41FA5}">
                      <a16:colId xmlns:a16="http://schemas.microsoft.com/office/drawing/2014/main" xmlns="" val="20001"/>
                    </a:ext>
                  </a:extLst>
                </a:gridCol>
                <a:gridCol w="2791875">
                  <a:extLst>
                    <a:ext uri="{9D8B030D-6E8A-4147-A177-3AD203B41FA5}">
                      <a16:colId xmlns:a16="http://schemas.microsoft.com/office/drawing/2014/main" xmlns="" val="20002"/>
                    </a:ext>
                  </a:extLst>
                </a:gridCol>
              </a:tblGrid>
              <a:tr h="2272917">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smtClean="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a16="http://schemas.microsoft.com/office/drawing/2014/main" xmlns="" val="10000"/>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995890">
                <a:tc>
                  <a:txBody>
                    <a:bodyPr/>
                    <a:lstStyle/>
                    <a:p>
                      <a:pPr marL="0" lvl="0" indent="0" algn="ctr">
                        <a:spcBef>
                          <a:spcPts val="0"/>
                        </a:spcBef>
                        <a:spcAft>
                          <a:spcPts val="0"/>
                        </a:spcAft>
                        <a:buNone/>
                      </a:pPr>
                      <a:r>
                        <a:rPr lang="es-ES" sz="4800" b="0" dirty="0" smtClean="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16</a:t>
            </a:r>
            <a:endParaRPr lang="es-ES" sz="4000" dirty="0"/>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210260"/>
            <a:ext cx="1687550" cy="138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187071"/>
            <a:ext cx="967405" cy="15115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ALVARO\Desktop\Ski_trail_rating_symbol_red_circ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6" y="2715077"/>
            <a:ext cx="1359833" cy="13598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4395" y="469202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7056" y="4804252"/>
            <a:ext cx="1221868" cy="12342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C:\Users\ALVARO\Desktop\índic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2793" y="2804526"/>
            <a:ext cx="1221868" cy="123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7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1:</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18</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sultado de imagen de CR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276872"/>
            <a:ext cx="6402401"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spTree>
    <p:extLst>
      <p:ext uri="{BB962C8B-B14F-4D97-AF65-F5344CB8AC3E}">
        <p14:creationId xmlns:p14="http://schemas.microsoft.com/office/powerpoint/2010/main" val="109153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19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programmers</a:t>
            </a:r>
          </a:p>
        </p:txBody>
      </p:sp>
    </p:spTree>
    <p:extLst>
      <p:ext uri="{BB962C8B-B14F-4D97-AF65-F5344CB8AC3E}">
        <p14:creationId xmlns:p14="http://schemas.microsoft.com/office/powerpoint/2010/main" val="3000715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a:t>
            </a:r>
            <a:endParaRPr lang="es-ES" sz="3600" dirty="0"/>
          </a:p>
          <a:p>
            <a:pPr>
              <a:spcBef>
                <a:spcPts val="0"/>
              </a:spcBef>
            </a:pPr>
            <a:r>
              <a:rPr lang="es-ES" sz="3600" dirty="0" err="1" smtClean="0"/>
              <a:t>Things</a:t>
            </a:r>
            <a:r>
              <a:rPr lang="es-ES" sz="3600" dirty="0" smtClean="0"/>
              <a:t> Done</a:t>
            </a:r>
          </a:p>
          <a:p>
            <a:pPr>
              <a:spcBef>
                <a:spcPts val="0"/>
              </a:spcBef>
            </a:pPr>
            <a:r>
              <a:rPr lang="es-ES" sz="3600" dirty="0" err="1" smtClean="0"/>
              <a:t>Things</a:t>
            </a:r>
            <a:r>
              <a:rPr lang="es-ES" sz="3600" dirty="0" smtClean="0"/>
              <a:t> in </a:t>
            </a:r>
            <a:r>
              <a:rPr lang="es-ES" sz="3600" dirty="0" err="1" smtClean="0"/>
              <a:t>Progress</a:t>
            </a:r>
            <a:endParaRPr lang="es-ES" sz="3600" dirty="0" smtClean="0"/>
          </a:p>
          <a:p>
            <a:pPr>
              <a:spcBef>
                <a:spcPts val="0"/>
              </a:spcBef>
            </a:pPr>
            <a:r>
              <a:rPr lang="es-ES" sz="3600" dirty="0" err="1" smtClean="0"/>
              <a:t>Things</a:t>
            </a:r>
            <a:r>
              <a:rPr lang="es-ES" sz="3600" dirty="0" smtClean="0"/>
              <a:t> to </a:t>
            </a:r>
            <a:r>
              <a:rPr lang="es-ES" sz="3600" dirty="0"/>
              <a:t>d</a:t>
            </a:r>
            <a:r>
              <a:rPr lang="es-ES" sz="3600" dirty="0" smtClean="0"/>
              <a:t>o</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2:</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87067" y="2567385"/>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4959309" y="2848930"/>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SOLUTION</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2"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Review problem’s solutions</a:t>
            </a:r>
            <a:endParaRPr lang="en" sz="4000" dirty="0"/>
          </a:p>
        </p:txBody>
      </p:sp>
      <p:sp>
        <p:nvSpPr>
          <p:cNvPr id="13" name="Shape 548"/>
          <p:cNvSpPr txBox="1">
            <a:spLocks/>
          </p:cNvSpPr>
          <p:nvPr/>
        </p:nvSpPr>
        <p:spPr>
          <a:xfrm>
            <a:off x="332146" y="2848930"/>
            <a:ext cx="4073974" cy="116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smtClean="0"/>
              <a:t>PROBLEM</a:t>
            </a:r>
            <a:endParaRPr lang="es-ES" sz="3000" dirty="0" smtClean="0"/>
          </a:p>
          <a:p>
            <a:endParaRPr lang="es-ES" sz="3000" dirty="0" smtClean="0"/>
          </a:p>
          <a:p>
            <a:pPr marL="69850" indent="0">
              <a:buFont typeface="Dosis"/>
              <a:buNone/>
            </a:pPr>
            <a:endParaRPr lang="es-ES" sz="3000" dirty="0" smtClean="0"/>
          </a:p>
          <a:p>
            <a:pPr marL="69850" indent="0">
              <a:buFont typeface="Dosis"/>
              <a:buNone/>
            </a:pPr>
            <a:endParaRPr lang="es-ES" sz="3000" dirty="0" smtClean="0"/>
          </a:p>
          <a:p>
            <a:pPr marL="0" indent="0">
              <a:buFont typeface="Dosis"/>
              <a:buNone/>
            </a:pPr>
            <a:endParaRPr lang="es-ES" dirty="0"/>
          </a:p>
        </p:txBody>
      </p:sp>
    </p:spTree>
    <p:extLst>
      <p:ext uri="{BB962C8B-B14F-4D97-AF65-F5344CB8AC3E}">
        <p14:creationId xmlns:p14="http://schemas.microsoft.com/office/powerpoint/2010/main" val="3781664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35" y="4066835"/>
            <a:ext cx="5126431" cy="2709885"/>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a:t>Sprint </a:t>
            </a:r>
            <a:r>
              <a:rPr lang="es-ES" sz="3600" dirty="0" smtClean="0"/>
              <a:t>2:</a:t>
            </a:r>
            <a:endParaRPr lang="es-ES" sz="3600" dirty="0"/>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21</a:t>
            </a:r>
            <a:endParaRPr lang="es-ES" sz="4000" dirty="0"/>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861628"/>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9058" y="3632036"/>
            <a:ext cx="1837312" cy="18373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680" y="2047855"/>
            <a:ext cx="1548144" cy="2038708"/>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700719" y="5340496"/>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281" y="2047855"/>
            <a:ext cx="2162877" cy="21628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 </a:t>
            </a:r>
            <a:r>
              <a:rPr lang="es-ES" sz="4800" i="1" dirty="0">
                <a:latin typeface="Dosis" panose="020B0604020202020204" charset="0"/>
              </a:rPr>
              <a:t>https://www.youtube.com/watch?v=_17Ebic35Is</a:t>
            </a:r>
            <a:endParaRPr lang="es-ES" sz="4800" i="1" dirty="0">
              <a:latin typeface="Dosis" panose="020B0604020202020204" charset="0"/>
            </a:endParaRPr>
          </a:p>
        </p:txBody>
      </p:sp>
      <p:sp>
        <p:nvSpPr>
          <p:cNvPr id="12"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Sprint 2:</a:t>
            </a:r>
          </a:p>
          <a:p>
            <a:pPr marL="0" indent="0">
              <a:buFont typeface="Dosis"/>
              <a:buNone/>
            </a:pPr>
            <a:endParaRPr lang="es-ES" sz="3000" dirty="0"/>
          </a:p>
        </p:txBody>
      </p:sp>
    </p:spTree>
    <p:extLst>
      <p:ext uri="{BB962C8B-B14F-4D97-AF65-F5344CB8AC3E}">
        <p14:creationId xmlns:p14="http://schemas.microsoft.com/office/powerpoint/2010/main" val="3145184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23</a:t>
            </a:r>
            <a:endParaRPr lang="es-ES" sz="4000" dirty="0"/>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EVERYONE</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81999737"/>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24</a:t>
            </a:r>
            <a:endParaRPr lang="es-ES" sz="4000" dirty="0"/>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27" y="108585"/>
            <a:ext cx="2412501" cy="2377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5554" y="2861815"/>
            <a:ext cx="916885" cy="916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998" y="4071122"/>
            <a:ext cx="1358957" cy="941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031806">
            <a:off x="71893" y="3091451"/>
            <a:ext cx="1683141" cy="45760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Román, Project Manager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spTree>
    <p:extLst>
      <p:ext uri="{BB962C8B-B14F-4D97-AF65-F5344CB8AC3E}">
        <p14:creationId xmlns:p14="http://schemas.microsoft.com/office/powerpoint/2010/main" val="3842827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62300550"/>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25</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750" y="2744127"/>
            <a:ext cx="1086942" cy="10670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779" y="3922914"/>
            <a:ext cx="1058934" cy="11836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C:\Users\ALVARO\Desktop\3c22bfb2-eb77-4f07-84c8-f05617bb154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1756" y="5173186"/>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de Interactiv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434" y="5506073"/>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625"/>
          <p:cNvSpPr txBox="1">
            <a:spLocks/>
          </p:cNvSpPr>
          <p:nvPr/>
        </p:nvSpPr>
        <p:spPr>
          <a:xfrm>
            <a:off x="827985" y="6226510"/>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spTree>
    <p:extLst>
      <p:ext uri="{BB962C8B-B14F-4D97-AF65-F5344CB8AC3E}">
        <p14:creationId xmlns:p14="http://schemas.microsoft.com/office/powerpoint/2010/main" val="2912036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352566194"/>
              </p:ext>
            </p:extLst>
          </p:nvPr>
        </p:nvGraphicFramePr>
        <p:xfrm>
          <a:off x="25896" y="2689743"/>
          <a:ext cx="8937805"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a:t>
                      </a:r>
                      <a:r>
                        <a:rPr lang="es-ES" sz="3400" b="0" baseline="0" dirty="0" smtClean="0">
                          <a:solidFill>
                            <a:srgbClr val="3C78D8"/>
                          </a:solidFill>
                          <a:latin typeface="Dosis"/>
                          <a:ea typeface="Dosis"/>
                          <a:cs typeface="Dosis"/>
                          <a:sym typeface="Dosis"/>
                        </a:rPr>
                        <a:t> PAGE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5200" b="0" dirty="0" smtClean="0">
                          <a:solidFill>
                            <a:srgbClr val="3D4965"/>
                          </a:solidFill>
                          <a:latin typeface="Dosis"/>
                          <a:ea typeface="Dosis"/>
                          <a:cs typeface="Dosis"/>
                          <a:sym typeface="Dosis"/>
                        </a:rPr>
                        <a:t>X/X SP, X%</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26</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Domínguez, Business Manager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18" y="116632"/>
            <a:ext cx="2193885" cy="24710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Resultado de imagen de Plan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2755013"/>
            <a:ext cx="1120589" cy="112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97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189456178"/>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27</a:t>
            </a:r>
            <a:endParaRPr lang="es-ES" sz="4000" dirty="0"/>
          </a:p>
        </p:txBody>
      </p:sp>
      <p:pic>
        <p:nvPicPr>
          <p:cNvPr id="13"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388" y="2861815"/>
            <a:ext cx="916885" cy="916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4049" y="4077072"/>
            <a:ext cx="1358957" cy="941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031806">
            <a:off x="256041" y="3091454"/>
            <a:ext cx="1683141" cy="45760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78731"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2" descr="C:\Users\ALVARO\Desktop\Migu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075" y="255056"/>
            <a:ext cx="2553201" cy="2274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953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27185415"/>
              </p:ext>
            </p:extLst>
          </p:nvPr>
        </p:nvGraphicFramePr>
        <p:xfrm>
          <a:off x="25896" y="2689741"/>
          <a:ext cx="8856983" cy="369158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845793">
                <a:tc>
                  <a:txBody>
                    <a:bodyPr/>
                    <a:lstStyle/>
                    <a:p>
                      <a:pPr marL="0" lvl="0" indent="0" algn="just">
                        <a:spcBef>
                          <a:spcPts val="0"/>
                        </a:spcBef>
                        <a:spcAft>
                          <a:spcPts val="0"/>
                        </a:spcAft>
                        <a:buNone/>
                      </a:pPr>
                      <a:r>
                        <a:rPr lang="es-ES" sz="3400" b="0" dirty="0" smtClean="0">
                          <a:solidFill>
                            <a:srgbClr val="3C78D8"/>
                          </a:solidFill>
                          <a:latin typeface="Dosis"/>
                          <a:ea typeface="Dosis"/>
                          <a:cs typeface="Dosis"/>
                          <a:sym typeface="Dosis"/>
                        </a:rPr>
                        <a:t>WELCOME PAGE</a:t>
                      </a: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28</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792" y="4480184"/>
            <a:ext cx="1800201" cy="1800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05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87049859"/>
              </p:ext>
            </p:extLst>
          </p:nvPr>
        </p:nvGraphicFramePr>
        <p:xfrm>
          <a:off x="25896" y="2689743"/>
          <a:ext cx="8856983" cy="3691585"/>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3071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30712">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r h="1230161">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29</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Font-</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2" descr="C:\Users\ALVARO\Desktop\Alejandro Garrid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39" y="39621"/>
            <a:ext cx="2265019" cy="2456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6987" y="2714953"/>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4665" y="3047840"/>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813216" y="3768277"/>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8"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95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053738064"/>
              </p:ext>
            </p:extLst>
          </p:nvPr>
        </p:nvGraphicFramePr>
        <p:xfrm>
          <a:off x="25896" y="2689741"/>
          <a:ext cx="8856983" cy="3619578"/>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09789">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30</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633" y="2744127"/>
            <a:ext cx="2055520" cy="168938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456" y="4869160"/>
            <a:ext cx="2382351" cy="1237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185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978457219"/>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31</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Fernández,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6189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3" descr="C:\Users\ALVARO\Desktop\th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82" y="116632"/>
            <a:ext cx="2113780" cy="2429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371" y="2731044"/>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049" y="3063931"/>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820600" y="3784368"/>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81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008911882"/>
              </p:ext>
            </p:extLst>
          </p:nvPr>
        </p:nvGraphicFramePr>
        <p:xfrm>
          <a:off x="25896" y="2689741"/>
          <a:ext cx="8937805" cy="369158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961141">
                  <a:extLst>
                    <a:ext uri="{9D8B030D-6E8A-4147-A177-3AD203B41FA5}">
                      <a16:colId xmlns:a16="http://schemas.microsoft.com/office/drawing/2014/main" xmlns="" val="20002"/>
                    </a:ext>
                  </a:extLst>
                </a:gridCol>
              </a:tblGrid>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845793">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32</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041" y="4725144"/>
            <a:ext cx="2521002" cy="1309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AutoShape 2" descr="Resultado de imagen de video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video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Resultado de imagen de vide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245" y="2543716"/>
            <a:ext cx="2041262" cy="20412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88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572640726"/>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33</a:t>
            </a:r>
            <a:endParaRPr lang="es-ES" sz="4000" dirty="0"/>
          </a:p>
        </p:txBody>
      </p:sp>
      <p:sp>
        <p:nvSpPr>
          <p:cNvPr id="9" name="Shape 580"/>
          <p:cNvSpPr txBox="1">
            <a:spLocks/>
          </p:cNvSpPr>
          <p:nvPr/>
        </p:nvSpPr>
        <p:spPr>
          <a:xfrm>
            <a:off x="2699792" y="40466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2" descr="C:\Users\ALVARO\Desktop\Jesús So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14" y="116632"/>
            <a:ext cx="2266251" cy="2376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371" y="2731044"/>
            <a:ext cx="697956" cy="6979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2049" y="3063931"/>
            <a:ext cx="627831" cy="627831"/>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625"/>
          <p:cNvSpPr txBox="1">
            <a:spLocks/>
          </p:cNvSpPr>
          <p:nvPr/>
        </p:nvSpPr>
        <p:spPr>
          <a:xfrm>
            <a:off x="820600" y="3784368"/>
            <a:ext cx="1605497" cy="21577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2400" dirty="0">
                <a:solidFill>
                  <a:schemeClr val="accent1"/>
                </a:solidFill>
              </a:rPr>
              <a:t>Creation</a:t>
            </a:r>
          </a:p>
        </p:txBody>
      </p:sp>
      <p:pic>
        <p:nvPicPr>
          <p:cNvPr id="1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00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613474551"/>
              </p:ext>
            </p:extLst>
          </p:nvPr>
        </p:nvGraphicFramePr>
        <p:xfrm>
          <a:off x="25896" y="2689743"/>
          <a:ext cx="8856983" cy="3656526"/>
        </p:xfrm>
        <a:graphic>
          <a:graphicData uri="http://schemas.openxmlformats.org/drawingml/2006/table">
            <a:tbl>
              <a:tblPr>
                <a:noFill/>
                <a:tableStyleId>{5B60FB8B-1F91-41A3-A708-3DEB35DC4975}</a:tableStyleId>
              </a:tblPr>
              <a:tblGrid>
                <a:gridCol w="3168352">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2880319">
                  <a:extLst>
                    <a:ext uri="{9D8B030D-6E8A-4147-A177-3AD203B41FA5}">
                      <a16:colId xmlns:a16="http://schemas.microsoft.com/office/drawing/2014/main" xmlns="" val="20002"/>
                    </a:ext>
                  </a:extLst>
                </a:gridCol>
              </a:tblGrid>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10h 20m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1"/>
                  </a:ext>
                </a:extLst>
              </a:tr>
              <a:tr h="1219024">
                <a:tc>
                  <a:txBody>
                    <a:bodyPr/>
                    <a:lstStyle/>
                    <a:p>
                      <a:pPr marL="0" lvl="0" indent="0" algn="just">
                        <a:spcBef>
                          <a:spcPts val="0"/>
                        </a:spcBef>
                        <a:spcAft>
                          <a:spcPts val="0"/>
                        </a:spcAft>
                        <a:buNone/>
                      </a:pP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5200" b="0" dirty="0">
                          <a:solidFill>
                            <a:srgbClr val="3D4965"/>
                          </a:solidFill>
                          <a:latin typeface="Dosis"/>
                          <a:ea typeface="Dosis"/>
                          <a:cs typeface="Dosis"/>
                          <a:sym typeface="Dosis"/>
                        </a:rPr>
                        <a:t>4h 59m</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6000" b="0" dirty="0">
                          <a:solidFill>
                            <a:srgbClr val="3D4965"/>
                          </a:solidFill>
                          <a:latin typeface="Dosis"/>
                          <a:ea typeface="Dosis"/>
                          <a:cs typeface="Dosis"/>
                          <a:sym typeface="Dosis"/>
                        </a:rPr>
                        <a:t>100%</a:t>
                      </a: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a16="http://schemas.microsoft.com/office/drawing/2014/main" xmlns="" val="10002"/>
                  </a:ext>
                </a:extLst>
              </a:tr>
              <a:tr h="1218478">
                <a:tc>
                  <a:txBody>
                    <a:bodyPr/>
                    <a:lstStyle/>
                    <a:p>
                      <a:pPr marL="0" lvl="0" indent="0" algn="ctr">
                        <a:spcBef>
                          <a:spcPts val="0"/>
                        </a:spcBef>
                        <a:spcAft>
                          <a:spcPts val="0"/>
                        </a:spcAft>
                        <a:buNone/>
                      </a:pPr>
                      <a:r>
                        <a:rPr lang="es-ES" sz="3400" b="0" dirty="0" smtClean="0">
                          <a:solidFill>
                            <a:srgbClr val="3C78D8"/>
                          </a:solidFill>
                          <a:latin typeface="Dosis"/>
                          <a:ea typeface="Dosis"/>
                          <a:cs typeface="Dosis"/>
                          <a:sym typeface="Dosis"/>
                        </a:rPr>
                        <a:t>PERFORMANCE</a:t>
                      </a:r>
                      <a:endParaRPr sz="34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gridSpan="2">
                  <a:txBody>
                    <a:bodyPr/>
                    <a:lstStyle/>
                    <a:p>
                      <a:pPr marL="0" lvl="0" indent="0" algn="ctr">
                        <a:spcBef>
                          <a:spcPts val="0"/>
                        </a:spcBef>
                        <a:spcAft>
                          <a:spcPts val="0"/>
                        </a:spcAft>
                        <a:buNone/>
                      </a:pPr>
                      <a:r>
                        <a:rPr lang="es-ES" sz="5200" b="0" dirty="0" smtClean="0">
                          <a:solidFill>
                            <a:srgbClr val="3D4965"/>
                          </a:solidFill>
                          <a:latin typeface="Dosis"/>
                          <a:ea typeface="Dosis"/>
                          <a:cs typeface="Dosis"/>
                          <a:sym typeface="Dosis"/>
                        </a:rPr>
                        <a:t>X/X SP, X%</a:t>
                      </a: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34</a:t>
            </a:r>
            <a:endParaRPr lang="es-ES" sz="4000" dirty="0"/>
          </a:p>
        </p:txBody>
      </p:sp>
      <p:sp>
        <p:nvSpPr>
          <p:cNvPr id="9" name="Shape 580"/>
          <p:cNvSpPr txBox="1">
            <a:spLocks/>
          </p:cNvSpPr>
          <p:nvPr/>
        </p:nvSpPr>
        <p:spPr>
          <a:xfrm>
            <a:off x="3045128" y="0"/>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smtClean="0"/>
          </a:p>
        </p:txBody>
      </p:sp>
      <p:sp>
        <p:nvSpPr>
          <p:cNvPr id="10" name="Shape 580"/>
          <p:cNvSpPr txBox="1">
            <a:spLocks/>
          </p:cNvSpPr>
          <p:nvPr/>
        </p:nvSpPr>
        <p:spPr>
          <a:xfrm>
            <a:off x="3097866" y="1727577"/>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ESTIMATED</a:t>
            </a:r>
            <a:endParaRPr lang="es-ES" sz="3600" dirty="0" smtClean="0"/>
          </a:p>
        </p:txBody>
      </p:sp>
      <p:sp>
        <p:nvSpPr>
          <p:cNvPr id="11" name="Shape 580"/>
          <p:cNvSpPr txBox="1">
            <a:spLocks/>
          </p:cNvSpPr>
          <p:nvPr/>
        </p:nvSpPr>
        <p:spPr>
          <a:xfrm>
            <a:off x="6022167" y="1727578"/>
            <a:ext cx="2924301"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smtClean="0"/>
              <a:t>REAL</a:t>
            </a:r>
            <a:endParaRPr lang="es-ES" sz="3600" dirty="0" smtClean="0"/>
          </a:p>
        </p:txBody>
      </p:sp>
      <p:pic>
        <p:nvPicPr>
          <p:cNvPr id="15" name="Picture 3" descr="C:\Users\ALVARO\Desktop\Álvaro Sánche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4" y="178930"/>
            <a:ext cx="2457750" cy="23139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69" y="2744126"/>
            <a:ext cx="2078220" cy="10793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Resultado de imagen de checkl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122" y="4000139"/>
            <a:ext cx="1210453" cy="103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824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Done</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35</a:t>
            </a:r>
            <a:endParaRPr lang="es-ES" sz="4000" dirty="0"/>
          </a:p>
        </p:txBody>
      </p:sp>
      <p:sp>
        <p:nvSpPr>
          <p:cNvPr id="10" name="Shape 548"/>
          <p:cNvSpPr txBox="1">
            <a:spLocks noGrp="1"/>
          </p:cNvSpPr>
          <p:nvPr>
            <p:ph type="body" idx="1"/>
          </p:nvPr>
        </p:nvSpPr>
        <p:spPr>
          <a:xfrm>
            <a:off x="1619672"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Reward</a:t>
            </a:r>
            <a:r>
              <a:rPr lang="es-ES" sz="6000" dirty="0" smtClean="0"/>
              <a:t> </a:t>
            </a:r>
            <a:r>
              <a:rPr lang="es-ES" sz="6000" dirty="0" err="1" smtClean="0"/>
              <a:t>System</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2" y="3429000"/>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Team</a:t>
            </a:r>
            <a:r>
              <a:rPr lang="es-ES" sz="6000" dirty="0" smtClean="0"/>
              <a:t> </a:t>
            </a:r>
            <a:r>
              <a:rPr lang="es-ES" sz="6000" dirty="0" err="1" smtClean="0"/>
              <a:t>Building</a:t>
            </a:r>
            <a:endParaRPr lang="es-ES" sz="6000" dirty="0" smtClean="0"/>
          </a:p>
        </p:txBody>
      </p:sp>
      <p:pic>
        <p:nvPicPr>
          <p:cNvPr id="3" name="Picture 2" descr="Resultado de imagen d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546" y="4438886"/>
            <a:ext cx="4526966" cy="238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065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in </a:t>
            </a:r>
            <a:r>
              <a:rPr lang="es-ES" sz="6000" dirty="0" err="1" smtClean="0"/>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in Progress</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37</a:t>
            </a:r>
            <a:endParaRPr lang="es-ES" sz="40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€31,25%, </a:t>
            </a:r>
            <a:r>
              <a:rPr lang="en" sz="4000" dirty="0">
                <a:solidFill>
                  <a:srgbClr val="C55A11"/>
                </a:solidFill>
              </a:rPr>
              <a:t>31,25%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€35%, </a:t>
            </a:r>
            <a:r>
              <a:rPr lang="en" sz="4000" dirty="0">
                <a:solidFill>
                  <a:srgbClr val="C55A11"/>
                </a:solidFill>
              </a:rPr>
              <a:t>43% h</a:t>
            </a:r>
          </a:p>
        </p:txBody>
      </p:sp>
      <p:sp>
        <p:nvSpPr>
          <p:cNvPr id="22" name="Shape 625"/>
          <p:cNvSpPr txBox="1">
            <a:spLocks/>
          </p:cNvSpPr>
          <p:nvPr/>
        </p:nvSpPr>
        <p:spPr>
          <a:xfrm>
            <a:off x="1187624" y="3819309"/>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€10,2K</a:t>
            </a:r>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1969963" y="4302397"/>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486 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4101" name="Picture 5"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6575"/>
            <a:ext cx="91440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smtClean="0"/>
              <a:t>Sprint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38</a:t>
            </a:r>
            <a:endParaRPr lang="es-ES" sz="4000" dirty="0"/>
          </a:p>
        </p:txBody>
      </p:sp>
    </p:spTree>
    <p:extLst>
      <p:ext uri="{BB962C8B-B14F-4D97-AF65-F5344CB8AC3E}">
        <p14:creationId xmlns:p14="http://schemas.microsoft.com/office/powerpoint/2010/main" val="3103007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C:\Users\ALVARO\Downloads\burndow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51620"/>
            <a:ext cx="9144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3600" dirty="0" err="1"/>
              <a:t>Product</a:t>
            </a:r>
            <a:r>
              <a:rPr lang="es-ES" sz="3600" dirty="0"/>
              <a:t> </a:t>
            </a:r>
            <a:r>
              <a:rPr lang="es-ES" sz="3600" dirty="0" err="1"/>
              <a:t>Burndown</a:t>
            </a:r>
            <a:endParaRPr lang="es-ES" sz="3600" dirty="0"/>
          </a:p>
          <a:p>
            <a:pPr marL="0" lvl="0" indent="0" rtl="0">
              <a:spcBef>
                <a:spcPts val="600"/>
              </a:spcBef>
              <a:spcAft>
                <a:spcPts val="0"/>
              </a:spcAft>
              <a:buNone/>
            </a:pPr>
            <a:endParaRPr sz="30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Tree>
    <p:extLst>
      <p:ext uri="{BB962C8B-B14F-4D97-AF65-F5344CB8AC3E}">
        <p14:creationId xmlns:p14="http://schemas.microsoft.com/office/powerpoint/2010/main" val="413061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Let us think of education as the means of developing our greatest abilities</a:t>
            </a:r>
            <a:r>
              <a:rPr lang="es-ES" sz="5400" i="1" dirty="0">
                <a:latin typeface="Dosis" panose="020B0604020202020204" charset="0"/>
              </a:rPr>
              <a:t>"</a:t>
            </a:r>
          </a:p>
          <a:p>
            <a:pPr marL="0" lvl="0" indent="0">
              <a:buNone/>
            </a:pPr>
            <a:r>
              <a:rPr lang="es-ES" sz="5400" i="1" dirty="0">
                <a:latin typeface="Dosis" panose="020B0604020202020204" charset="0"/>
              </a:rPr>
              <a:t>J.F.K.</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40</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75" y="2295098"/>
            <a:ext cx="3801796" cy="3801796"/>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482436" y="3334381"/>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6" name="AutoShape 4" descr="Imagen relacionada"/>
          <p:cNvSpPr>
            <a:spLocks noChangeAspect="1" noChangeArrowheads="1"/>
          </p:cNvSpPr>
          <p:nvPr/>
        </p:nvSpPr>
        <p:spPr bwMode="auto">
          <a:xfrm>
            <a:off x="155575" y="-10287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6" descr="Imagen relacionada"/>
          <p:cNvSpPr>
            <a:spLocks noChangeAspect="1" noChangeArrowheads="1"/>
          </p:cNvSpPr>
          <p:nvPr/>
        </p:nvSpPr>
        <p:spPr bwMode="auto">
          <a:xfrm>
            <a:off x="307975" y="-876300"/>
            <a:ext cx="2143125" cy="2143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8" descr="Resultado de imagen de Checklist"/>
          <p:cNvSpPr>
            <a:spLocks noChangeAspect="1" noChangeArrowheads="1"/>
          </p:cNvSpPr>
          <p:nvPr/>
        </p:nvSpPr>
        <p:spPr bwMode="auto">
          <a:xfrm>
            <a:off x="155575" y="-1143000"/>
            <a:ext cx="2381250" cy="2381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5130"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847" y="2215775"/>
            <a:ext cx="3960440" cy="3960441"/>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Problems</a:t>
            </a:r>
            <a:r>
              <a:rPr lang="es-ES" sz="4000" dirty="0"/>
              <a:t>:</a:t>
            </a:r>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81553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41</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420888"/>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269009"/>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6056" y="3140968"/>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a:t>POINTS</a:t>
            </a:r>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err="1"/>
              <a:t>Problems</a:t>
            </a:r>
            <a:r>
              <a:rPr lang="es-ES" sz="4000" dirty="0"/>
              <a:t>:</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42</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26047" y="3304183"/>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pic>
        <p:nvPicPr>
          <p:cNvPr id="2050" name="Picture 2" descr="Resultado de imagen de Communication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438" y="2240038"/>
            <a:ext cx="3523285" cy="3523285"/>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80"/>
          <p:cNvSpPr txBox="1">
            <a:spLocks/>
          </p:cNvSpPr>
          <p:nvPr/>
        </p:nvSpPr>
        <p:spPr>
          <a:xfrm>
            <a:off x="5013257" y="2813548"/>
            <a:ext cx="3491462" cy="23762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6600" dirty="0" smtClean="0"/>
              <a:t>More </a:t>
            </a:r>
          </a:p>
          <a:p>
            <a:pPr marL="0" indent="0" algn="ctr">
              <a:buFont typeface="Dosis"/>
              <a:buNone/>
            </a:pPr>
            <a:r>
              <a:rPr lang="es-ES" sz="6600" dirty="0" err="1" smtClean="0"/>
              <a:t>Channels</a:t>
            </a:r>
            <a:endParaRPr lang="es-ES" sz="6600" dirty="0"/>
          </a:p>
          <a:p>
            <a:pPr marL="0" indent="0">
              <a:buFont typeface="Dosis"/>
              <a:buNone/>
            </a:pPr>
            <a:endParaRPr lang="es-ES" sz="3000" dirty="0"/>
          </a:p>
        </p:txBody>
      </p:sp>
    </p:spTree>
    <p:extLst>
      <p:ext uri="{BB962C8B-B14F-4D97-AF65-F5344CB8AC3E}">
        <p14:creationId xmlns:p14="http://schemas.microsoft.com/office/powerpoint/2010/main" val="541683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in Progress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43</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398636" y="3490153"/>
            <a:ext cx="3180119" cy="730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9" name="Picture 3"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3972526"/>
            <a:ext cx="2163012" cy="28484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651" y="1484784"/>
            <a:ext cx="1375409" cy="1375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120" y="2368631"/>
            <a:ext cx="1330727" cy="13307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9738" y="1591464"/>
            <a:ext cx="2641418" cy="226407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3608" y="4100543"/>
            <a:ext cx="3988767" cy="2071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smtClean="0"/>
              <a:t>Things </a:t>
            </a:r>
            <a:r>
              <a:rPr lang="es-ES" sz="6000" dirty="0" smtClean="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ALVARO\Downloads\Plan de Pilotaje Fase 1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909" y="3812439"/>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a:t>
            </a:r>
            <a:r>
              <a:rPr lang="en" sz="4800" dirty="0" smtClean="0"/>
              <a:t>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2:</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45</a:t>
            </a:r>
            <a:endParaRPr lang="es-ES" sz="4000" dirty="0"/>
          </a:p>
        </p:txBody>
      </p:sp>
      <p:pic>
        <p:nvPicPr>
          <p:cNvPr id="16"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064" y="1415440"/>
            <a:ext cx="1434300" cy="143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707" y="2413911"/>
            <a:ext cx="1195015" cy="119501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2" name="Shape 625"/>
          <p:cNvSpPr txBox="1">
            <a:spLocks/>
          </p:cNvSpPr>
          <p:nvPr/>
        </p:nvSpPr>
        <p:spPr>
          <a:xfrm>
            <a:off x="2200065" y="3491848"/>
            <a:ext cx="2803845" cy="6411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pic>
        <p:nvPicPr>
          <p:cNvPr id="15"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910" y="1391105"/>
            <a:ext cx="2294615" cy="2294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86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a:t>Problems:</a:t>
            </a:r>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46</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87067" y="2567385"/>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4959309" y="2848930"/>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SOLUTION</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2"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Review problem’s solutions</a:t>
            </a:r>
            <a:endParaRPr lang="en" sz="4000" dirty="0"/>
          </a:p>
        </p:txBody>
      </p:sp>
      <p:sp>
        <p:nvSpPr>
          <p:cNvPr id="13" name="Shape 548"/>
          <p:cNvSpPr txBox="1">
            <a:spLocks/>
          </p:cNvSpPr>
          <p:nvPr/>
        </p:nvSpPr>
        <p:spPr>
          <a:xfrm>
            <a:off x="332146" y="2848930"/>
            <a:ext cx="4073974" cy="116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smtClean="0"/>
              <a:t>PROBLEM</a:t>
            </a:r>
            <a:endParaRPr lang="es-ES" sz="3000" dirty="0" smtClean="0"/>
          </a:p>
          <a:p>
            <a:endParaRPr lang="es-ES" sz="3000" dirty="0" smtClean="0"/>
          </a:p>
          <a:p>
            <a:pPr marL="69850" indent="0">
              <a:buFont typeface="Dosis"/>
              <a:buNone/>
            </a:pPr>
            <a:endParaRPr lang="es-ES" sz="3000" dirty="0" smtClean="0"/>
          </a:p>
          <a:p>
            <a:pPr marL="69850" indent="0">
              <a:buFont typeface="Dosis"/>
              <a:buNone/>
            </a:pPr>
            <a:endParaRPr lang="es-ES" sz="3000" dirty="0" smtClean="0"/>
          </a:p>
          <a:p>
            <a:pPr marL="0" indent="0">
              <a:buFont typeface="Dosis"/>
              <a:buNone/>
            </a:pPr>
            <a:endParaRPr lang="es-ES" dirty="0"/>
          </a:p>
        </p:txBody>
      </p:sp>
    </p:spTree>
    <p:extLst>
      <p:ext uri="{BB962C8B-B14F-4D97-AF65-F5344CB8AC3E}">
        <p14:creationId xmlns:p14="http://schemas.microsoft.com/office/powerpoint/2010/main" val="3781664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395" y="4203999"/>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114" y="1772816"/>
            <a:ext cx="2592288" cy="2592288"/>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2131538"/>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47</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361" y="4365104"/>
            <a:ext cx="2699795" cy="231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a:t>Sprint 3:</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48</a:t>
            </a:r>
            <a:endParaRPr lang="es-ES" sz="4000" dirty="0"/>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Meeting </a:t>
            </a:r>
            <a:r>
              <a:rPr lang="en" sz="4000" dirty="0"/>
              <a:t>with </a:t>
            </a:r>
            <a:r>
              <a:rPr lang="en" sz="4000" dirty="0" smtClean="0"/>
              <a:t>schools</a:t>
            </a:r>
            <a:endParaRPr lang="en" sz="4000" dirty="0"/>
          </a:p>
        </p:txBody>
      </p:sp>
    </p:spTree>
    <p:extLst>
      <p:ext uri="{BB962C8B-B14F-4D97-AF65-F5344CB8AC3E}">
        <p14:creationId xmlns:p14="http://schemas.microsoft.com/office/powerpoint/2010/main" val="1997486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19" name="Shape 580"/>
          <p:cNvSpPr txBox="1">
            <a:spLocks/>
          </p:cNvSpPr>
          <p:nvPr/>
        </p:nvSpPr>
        <p:spPr>
          <a:xfrm>
            <a:off x="827584" y="1484784"/>
            <a:ext cx="6140400" cy="4752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4000" dirty="0" smtClean="0"/>
              <a:t>Sprint 3:</a:t>
            </a:r>
            <a:endParaRPr lang="es-ES" sz="4000" dirty="0"/>
          </a:p>
          <a:p>
            <a:pPr marL="0" indent="0">
              <a:buFont typeface="Dosis"/>
              <a:buNone/>
            </a:pPr>
            <a:endParaRPr lang="es-ES" sz="3000" dirty="0"/>
          </a:p>
        </p:txBody>
      </p:sp>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Things to do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49</a:t>
            </a:r>
            <a:endParaRPr lang="es-ES" sz="4000" dirty="0"/>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787067" y="2567385"/>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4959309" y="2848930"/>
            <a:ext cx="4073974" cy="1160140"/>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smtClean="0"/>
              <a:t>SOLUTION</a:t>
            </a:r>
            <a:endParaRPr lang="es-ES" sz="3000" dirty="0"/>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2"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smtClean="0"/>
              <a:t>Review problem’s solutions</a:t>
            </a:r>
            <a:endParaRPr lang="en" sz="4000" dirty="0"/>
          </a:p>
        </p:txBody>
      </p:sp>
      <p:sp>
        <p:nvSpPr>
          <p:cNvPr id="13" name="Shape 548"/>
          <p:cNvSpPr txBox="1">
            <a:spLocks/>
          </p:cNvSpPr>
          <p:nvPr/>
        </p:nvSpPr>
        <p:spPr>
          <a:xfrm>
            <a:off x="332146" y="2848930"/>
            <a:ext cx="4073974" cy="1160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smtClean="0"/>
              <a:t>PROBLEM</a:t>
            </a:r>
            <a:endParaRPr lang="es-ES" sz="3000" dirty="0" smtClean="0"/>
          </a:p>
          <a:p>
            <a:endParaRPr lang="es-ES" sz="3000" dirty="0" smtClean="0"/>
          </a:p>
          <a:p>
            <a:pPr marL="69850" indent="0">
              <a:buFont typeface="Dosis"/>
              <a:buNone/>
            </a:pPr>
            <a:endParaRPr lang="es-ES" sz="3000" dirty="0" smtClean="0"/>
          </a:p>
          <a:p>
            <a:pPr marL="69850" indent="0">
              <a:buFont typeface="Dosis"/>
              <a:buNone/>
            </a:pPr>
            <a:endParaRPr lang="es-ES" sz="3000" dirty="0" smtClean="0"/>
          </a:p>
          <a:p>
            <a:pPr marL="0" indent="0">
              <a:buFont typeface="Dosis"/>
              <a:buNone/>
            </a:pPr>
            <a:endParaRPr lang="es-ES" dirty="0"/>
          </a:p>
        </p:txBody>
      </p:sp>
    </p:spTree>
    <p:extLst>
      <p:ext uri="{BB962C8B-B14F-4D97-AF65-F5344CB8AC3E}">
        <p14:creationId xmlns:p14="http://schemas.microsoft.com/office/powerpoint/2010/main" val="159021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47664" y="1916832"/>
            <a:ext cx="6048672" cy="3168352"/>
          </a:xfrm>
          <a:prstGeom prst="rect">
            <a:avLst/>
          </a:prstGeom>
        </p:spPr>
        <p:txBody>
          <a:bodyPr spcFirstLastPara="1" wrap="square" lIns="91425" tIns="91425" rIns="91425" bIns="91425" anchor="ctr" anchorCtr="0">
            <a:noAutofit/>
          </a:bodyPr>
          <a:lstStyle/>
          <a:p>
            <a:pPr marL="0" lvl="0" indent="0">
              <a:buNone/>
            </a:pPr>
            <a:r>
              <a:rPr lang="es-ES" sz="5400" i="1" dirty="0">
                <a:latin typeface="Dosis" panose="020B0604020202020204" charset="0"/>
              </a:rPr>
              <a:t>"</a:t>
            </a:r>
            <a:r>
              <a:rPr lang="en-US" sz="5400" i="1" dirty="0">
                <a:latin typeface="Dosis" panose="020B0604020202020204" charset="0"/>
              </a:rPr>
              <a:t>Software’s function is to make the complex, simple</a:t>
            </a:r>
            <a:r>
              <a:rPr lang="es-ES" sz="5400" i="1" dirty="0">
                <a:latin typeface="Dosis" panose="020B0604020202020204" charset="0"/>
              </a:rPr>
              <a:t>"</a:t>
            </a:r>
          </a:p>
          <a:p>
            <a:pPr marL="0" lvl="0" indent="0">
              <a:buNone/>
            </a:pPr>
            <a:r>
              <a:rPr lang="es-ES" sz="5400" i="1" dirty="0">
                <a:latin typeface="Dosis" panose="020B0604020202020204" charset="0"/>
              </a:rPr>
              <a:t>Grady </a:t>
            </a:r>
            <a:r>
              <a:rPr lang="es-ES" sz="5400" i="1" dirty="0" err="1">
                <a:latin typeface="Dosis" panose="020B0604020202020204" charset="0"/>
              </a:rPr>
              <a:t>Booch</a:t>
            </a:r>
            <a:endParaRPr sz="5400" i="1" dirty="0">
              <a:latin typeface="Dosis" panose="020B0604020202020204"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smtClean="0"/>
              <a:t>50</a:t>
            </a:r>
            <a:endParaRPr lang="es-E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9" name="Picture 6" descr="http://www3.gobiernodecanarias.org/medusa/test/mediateca/ecoescuela/wp-content/uploads/sites/2/2013/11/14-Senal-de-prohibido-el-paso-700x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299137"/>
            <a:ext cx="2699584" cy="269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a:t>Technologies</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2983</TotalTime>
  <Words>2434</Words>
  <Application>Microsoft Office PowerPoint</Application>
  <PresentationFormat>Presentación en pantalla (4:3)</PresentationFormat>
  <Paragraphs>332</Paragraphs>
  <Slides>50</Slides>
  <Notes>50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50</vt:i4>
      </vt:variant>
    </vt:vector>
  </HeadingPairs>
  <TitlesOfParts>
    <vt:vector size="54"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vt:lpstr>
      <vt:lpstr>Technologies</vt:lpstr>
      <vt:lpstr>Technologies</vt:lpstr>
      <vt:lpstr>Technologies</vt:lpstr>
      <vt:lpstr>Technologies</vt:lpstr>
      <vt:lpstr>Presentación de PowerPoint</vt:lpstr>
      <vt:lpstr>Presentación de PowerPoint</vt:lpstr>
      <vt:lpstr>Presentación de PowerPoint</vt:lpstr>
      <vt:lpstr>Things Done</vt:lpstr>
      <vt:lpstr>Things Done</vt:lpstr>
      <vt:lpstr>Things Done</vt:lpstr>
      <vt:lpstr>Things Done</vt:lpstr>
      <vt:lpstr>Things Done</vt:lpstr>
      <vt:lpstr>Things Done</vt:lpstr>
      <vt:lpstr>Things Done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Things Done</vt:lpstr>
      <vt:lpstr>Things in Progress</vt:lpstr>
      <vt:lpstr>Things in Progress</vt:lpstr>
      <vt:lpstr>Things in Progress</vt:lpstr>
      <vt:lpstr>Things in Progress</vt:lpstr>
      <vt:lpstr>Things in Progress</vt:lpstr>
      <vt:lpstr>Things in Progress</vt:lpstr>
      <vt:lpstr>Things in Progress</vt:lpstr>
      <vt:lpstr>Things in Progress</vt:lpstr>
      <vt:lpstr>Things to do</vt:lpstr>
      <vt:lpstr>Things to do</vt:lpstr>
      <vt:lpstr>Things to do</vt:lpstr>
      <vt:lpstr>Things to do</vt:lpstr>
      <vt:lpstr>Things to do</vt:lpstr>
      <vt:lpstr>Things to do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255</cp:revision>
  <dcterms:modified xsi:type="dcterms:W3CDTF">2018-04-04T14:36:52Z</dcterms:modified>
</cp:coreProperties>
</file>